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70" r:id="rId2"/>
    <p:sldId id="316" r:id="rId3"/>
    <p:sldId id="309" r:id="rId4"/>
    <p:sldId id="314" r:id="rId5"/>
    <p:sldId id="315" r:id="rId6"/>
    <p:sldId id="313" r:id="rId7"/>
    <p:sldId id="297" r:id="rId8"/>
    <p:sldId id="296" r:id="rId9"/>
    <p:sldId id="308" r:id="rId10"/>
    <p:sldId id="298" r:id="rId11"/>
    <p:sldId id="312" r:id="rId12"/>
    <p:sldId id="311" r:id="rId13"/>
    <p:sldId id="299" r:id="rId14"/>
    <p:sldId id="300" r:id="rId15"/>
    <p:sldId id="301" r:id="rId16"/>
    <p:sldId id="303" r:id="rId17"/>
    <p:sldId id="305" r:id="rId18"/>
    <p:sldId id="317" r:id="rId19"/>
    <p:sldId id="292" r:id="rId20"/>
    <p:sldId id="293" r:id="rId21"/>
    <p:sldId id="294" r:id="rId22"/>
    <p:sldId id="295" r:id="rId23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</p14:sldIdLst>
        </p14:section>
        <p14:section name="EL Messplatz" id="{FF54DBFE-DA16-4B73-B37E-BC1C02181999}">
          <p14:sldIdLst>
            <p14:sldId id="316"/>
          </p14:sldIdLst>
        </p14:section>
        <p14:section name="Fehlerbetrachtung" id="{F5742E28-A57D-4B38-B053-30EB00204226}">
          <p14:sldIdLst>
            <p14:sldId id="309"/>
            <p14:sldId id="314"/>
            <p14:sldId id="315"/>
          </p14:sldIdLst>
        </p14:section>
        <p14:section name="Logarithmische Darstellung EL" id="{79E37E80-F489-488A-B814-EA3AA065016D}">
          <p14:sldIdLst>
            <p14:sldId id="313"/>
            <p14:sldId id="297"/>
            <p14:sldId id="296"/>
          </p14:sldIdLst>
        </p14:section>
        <p14:section name="Animationen Transient" id="{AB56ED2D-78FC-491F-81FC-59B0F527C047}">
          <p14:sldIdLst>
            <p14:sldId id="308"/>
            <p14:sldId id="298"/>
            <p14:sldId id="312"/>
            <p14:sldId id="311"/>
            <p14:sldId id="299"/>
            <p14:sldId id="300"/>
          </p14:sldIdLst>
        </p14:section>
        <p14:section name="Dark IV Vergleich" id="{915C795E-2577-4455-B91B-266D0097D67D}">
          <p14:sldIdLst>
            <p14:sldId id="301"/>
            <p14:sldId id="303"/>
          </p14:sldIdLst>
        </p14:section>
        <p14:section name="JMP Analyse" id="{031A2444-B1F0-48B9-B6E0-8C1B7DD11F5C}">
          <p14:sldIdLst/>
        </p14:section>
        <p14:section name="P3t_063" id="{4865DC50-3832-44D6-BA37-C0D1B609CB7E}">
          <p14:sldIdLst>
            <p14:sldId id="305"/>
            <p14:sldId id="317"/>
          </p14:sldIdLst>
        </p14:section>
        <p14:section name="Vorlagen" id="{BE08C733-A21F-416F-86EA-DF2545DCFCC0}">
          <p14:sldIdLst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Chargen\Referenzzellen\G1243\G1243_Z2\2021_10_28\exptime\Auswertung%20Exposure%20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12%20EL%20und%20Dunkelkennlini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12%20EL%20und%20Dunkelkennlini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12%20EL%20und%20Dunkelkennlini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12%20EL%20und%20Dunkelkennlinie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Kamera!$C$3:$C$142</c:f>
                <c:numCache>
                  <c:formatCode>General</c:formatCode>
                  <c:ptCount val="140"/>
                  <c:pt idx="0">
                    <c:v>4.5558086560364464</c:v>
                  </c:pt>
                  <c:pt idx="1">
                    <c:v>5.2128583840139004</c:v>
                  </c:pt>
                  <c:pt idx="2">
                    <c:v>3.5414945106835085</c:v>
                  </c:pt>
                  <c:pt idx="3">
                    <c:v>3.3097969991173875</c:v>
                  </c:pt>
                  <c:pt idx="4">
                    <c:v>8.0042689434364984</c:v>
                  </c:pt>
                  <c:pt idx="5">
                    <c:v>5.7581573896353166</c:v>
                  </c:pt>
                  <c:pt idx="6">
                    <c:v>5.90434953749262</c:v>
                  </c:pt>
                  <c:pt idx="7">
                    <c:v>3.9184952978056429</c:v>
                  </c:pt>
                  <c:pt idx="8">
                    <c:v>8.0021339023739664</c:v>
                  </c:pt>
                  <c:pt idx="9">
                    <c:v>3.146633102580239</c:v>
                  </c:pt>
                  <c:pt idx="10">
                    <c:v>10.944910616563298</c:v>
                  </c:pt>
                  <c:pt idx="11">
                    <c:v>30.238887208950707</c:v>
                  </c:pt>
                  <c:pt idx="12">
                    <c:v>10.32346868547832</c:v>
                  </c:pt>
                  <c:pt idx="13">
                    <c:v>6.1312078479460448</c:v>
                  </c:pt>
                  <c:pt idx="14">
                    <c:v>2.8985507246376816</c:v>
                  </c:pt>
                  <c:pt idx="15">
                    <c:v>2.7497708524289641</c:v>
                  </c:pt>
                  <c:pt idx="16">
                    <c:v>5.1422694549194379</c:v>
                  </c:pt>
                  <c:pt idx="17">
                    <c:v>3.2912781130005486</c:v>
                  </c:pt>
                  <c:pt idx="18">
                    <c:v>3.8075897956593474</c:v>
                  </c:pt>
                  <c:pt idx="19">
                    <c:v>3.7481259370314843</c:v>
                  </c:pt>
                  <c:pt idx="20">
                    <c:v>3.134796238244514</c:v>
                  </c:pt>
                  <c:pt idx="21">
                    <c:v>12.96456352636128</c:v>
                  </c:pt>
                  <c:pt idx="22">
                    <c:v>24.449877750611247</c:v>
                  </c:pt>
                  <c:pt idx="23">
                    <c:v>3.1739314430808294</c:v>
                  </c:pt>
                  <c:pt idx="24">
                    <c:v>3.7253197566124423</c:v>
                  </c:pt>
                  <c:pt idx="25">
                    <c:v>3.1390603745945382</c:v>
                  </c:pt>
                  <c:pt idx="26">
                    <c:v>5.3031642213187205</c:v>
                  </c:pt>
                  <c:pt idx="27">
                    <c:v>3.4718203911584307</c:v>
                  </c:pt>
                  <c:pt idx="28">
                    <c:v>10.493179433368311</c:v>
                  </c:pt>
                  <c:pt idx="29">
                    <c:v>3.8945865247306246</c:v>
                  </c:pt>
                  <c:pt idx="30">
                    <c:v>3.8654812524159259</c:v>
                  </c:pt>
                  <c:pt idx="31">
                    <c:v>5.56792873051225</c:v>
                  </c:pt>
                  <c:pt idx="32">
                    <c:v>2.8790786948176583</c:v>
                  </c:pt>
                  <c:pt idx="33">
                    <c:v>4.1095890410958908</c:v>
                  </c:pt>
                  <c:pt idx="34">
                    <c:v>4.3265070666282091</c:v>
                  </c:pt>
                  <c:pt idx="35">
                    <c:v>3.5215400868646554</c:v>
                  </c:pt>
                  <c:pt idx="36">
                    <c:v>3.0553009471432935</c:v>
                  </c:pt>
                  <c:pt idx="37">
                    <c:v>3.8471402923826621</c:v>
                  </c:pt>
                  <c:pt idx="38">
                    <c:v>3.6638983878847093</c:v>
                  </c:pt>
                  <c:pt idx="39">
                    <c:v>11.565150346954509</c:v>
                  </c:pt>
                  <c:pt idx="40">
                    <c:v>24.855012427506214</c:v>
                  </c:pt>
                  <c:pt idx="41">
                    <c:v>6.0938452163315047</c:v>
                  </c:pt>
                  <c:pt idx="42">
                    <c:v>3.4590107229332414</c:v>
                  </c:pt>
                  <c:pt idx="43">
                    <c:v>4.3610989969472307</c:v>
                  </c:pt>
                  <c:pt idx="44">
                    <c:v>8.2941664362731533</c:v>
                  </c:pt>
                  <c:pt idx="45">
                    <c:v>3.1578947368421053</c:v>
                  </c:pt>
                  <c:pt idx="46">
                    <c:v>2.8063610851262863</c:v>
                  </c:pt>
                  <c:pt idx="47">
                    <c:v>6.1970667217517041</c:v>
                  </c:pt>
                  <c:pt idx="48">
                    <c:v>3.2400907225402311</c:v>
                  </c:pt>
                  <c:pt idx="49">
                    <c:v>4.658385093167702</c:v>
                  </c:pt>
                  <c:pt idx="50">
                    <c:v>22.761760242792111</c:v>
                  </c:pt>
                  <c:pt idx="51">
                    <c:v>82.644628099173559</c:v>
                  </c:pt>
                  <c:pt idx="52">
                    <c:v>3.9719316827750566</c:v>
                  </c:pt>
                  <c:pt idx="53">
                    <c:v>3.4835113794705066</c:v>
                  </c:pt>
                  <c:pt idx="54">
                    <c:v>2.7297543221110101</c:v>
                  </c:pt>
                  <c:pt idx="55">
                    <c:v>29.585798816568047</c:v>
                  </c:pt>
                  <c:pt idx="56">
                    <c:v>4.4642857142857144</c:v>
                  </c:pt>
                  <c:pt idx="57">
                    <c:v>6.5259952142701758</c:v>
                  </c:pt>
                  <c:pt idx="58">
                    <c:v>26.501766784452297</c:v>
                  </c:pt>
                  <c:pt idx="59">
                    <c:v>3.3787588692420316</c:v>
                  </c:pt>
                  <c:pt idx="60">
                    <c:v>4.2662116040955631</c:v>
                  </c:pt>
                  <c:pt idx="61">
                    <c:v>2.9970029970029972</c:v>
                  </c:pt>
                  <c:pt idx="62">
                    <c:v>3.2948929159802307</c:v>
                  </c:pt>
                  <c:pt idx="63">
                    <c:v>5.5813953488372094</c:v>
                  </c:pt>
                  <c:pt idx="64">
                    <c:v>5.2947405577126725</c:v>
                  </c:pt>
                  <c:pt idx="65">
                    <c:v>8.2690187431091502</c:v>
                  </c:pt>
                  <c:pt idx="66">
                    <c:v>5.6232427366447988</c:v>
                  </c:pt>
                  <c:pt idx="67">
                    <c:v>5.1858254105445116</c:v>
                  </c:pt>
                  <c:pt idx="68">
                    <c:v>7.3188582581117352</c:v>
                  </c:pt>
                  <c:pt idx="69">
                    <c:v>3.8560411311053984</c:v>
                  </c:pt>
                  <c:pt idx="70">
                    <c:v>9.9403578528827037</c:v>
                  </c:pt>
                  <c:pt idx="71">
                    <c:v>32.768978700163842</c:v>
                  </c:pt>
                  <c:pt idx="72">
                    <c:v>11.261261261261261</c:v>
                  </c:pt>
                  <c:pt idx="73">
                    <c:v>8.3682008368200833</c:v>
                  </c:pt>
                  <c:pt idx="74">
                    <c:v>9.2052776925437243</c:v>
                  </c:pt>
                  <c:pt idx="75">
                    <c:v>11.329305135951662</c:v>
                  </c:pt>
                  <c:pt idx="76">
                    <c:v>8.7616822429906538</c:v>
                  </c:pt>
                  <c:pt idx="77">
                    <c:v>10.245901639344263</c:v>
                  </c:pt>
                  <c:pt idx="78">
                    <c:v>18.47290640394089</c:v>
                  </c:pt>
                  <c:pt idx="79">
                    <c:v>10.53001053001053</c:v>
                  </c:pt>
                  <c:pt idx="80">
                    <c:v>292.39766081871346</c:v>
                  </c:pt>
                  <c:pt idx="81">
                    <c:v>18.999366687777073</c:v>
                  </c:pt>
                  <c:pt idx="82">
                    <c:v>11.299435028248586</c:v>
                  </c:pt>
                  <c:pt idx="83">
                    <c:v>20.562028786840301</c:v>
                  </c:pt>
                  <c:pt idx="84">
                    <c:v>8.8678687555424176</c:v>
                  </c:pt>
                  <c:pt idx="85">
                    <c:v>46.317739694302922</c:v>
                  </c:pt>
                  <c:pt idx="86">
                    <c:v>26.455026455026456</c:v>
                  </c:pt>
                  <c:pt idx="87">
                    <c:v>20.229265003371545</c:v>
                  </c:pt>
                  <c:pt idx="88">
                    <c:v>24.057738572574177</c:v>
                  </c:pt>
                  <c:pt idx="89">
                    <c:v>26.690391459074732</c:v>
                  </c:pt>
                  <c:pt idx="90">
                    <c:v>55.504162812210915</c:v>
                  </c:pt>
                  <c:pt idx="91">
                    <c:v>1336.3028953229398</c:v>
                  </c:pt>
                  <c:pt idx="92">
                    <c:v>13.44688480502017</c:v>
                  </c:pt>
                  <c:pt idx="93">
                    <c:v>11.89532117367169</c:v>
                  </c:pt>
                  <c:pt idx="94">
                    <c:v>294.40628066732091</c:v>
                  </c:pt>
                  <c:pt idx="95">
                    <c:v>9.0552369453667367</c:v>
                  </c:pt>
                  <c:pt idx="96">
                    <c:v>12.264922322158625</c:v>
                  </c:pt>
                  <c:pt idx="97">
                    <c:v>8.9445438282647594</c:v>
                  </c:pt>
                  <c:pt idx="98">
                    <c:v>25.906735751295336</c:v>
                  </c:pt>
                  <c:pt idx="99">
                    <c:v>7.7419354838709671</c:v>
                  </c:pt>
                  <c:pt idx="100">
                    <c:v>7.8288100208768272</c:v>
                  </c:pt>
                  <c:pt idx="101">
                    <c:v>55.177487585065293</c:v>
                  </c:pt>
                  <c:pt idx="102">
                    <c:v>12.381345439537764</c:v>
                  </c:pt>
                  <c:pt idx="103">
                    <c:v>152.98317185109639</c:v>
                  </c:pt>
                  <c:pt idx="104">
                    <c:v>8.4769708957332579</c:v>
                  </c:pt>
                  <c:pt idx="105">
                    <c:v>12.320328542094456</c:v>
                  </c:pt>
                  <c:pt idx="106">
                    <c:v>8.4721829991527819</c:v>
                  </c:pt>
                  <c:pt idx="107">
                    <c:v>32.758244158113129</c:v>
                  </c:pt>
                  <c:pt idx="108">
                    <c:v>79.386080973802592</c:v>
                  </c:pt>
                  <c:pt idx="109">
                    <c:v>54.914881933003848</c:v>
                  </c:pt>
                  <c:pt idx="110">
                    <c:v>30.190198248968503</c:v>
                  </c:pt>
                  <c:pt idx="111">
                    <c:v>14.272121788772598</c:v>
                  </c:pt>
                  <c:pt idx="112">
                    <c:v>22.50562640660165</c:v>
                  </c:pt>
                  <c:pt idx="113">
                    <c:v>21.945866861741042</c:v>
                  </c:pt>
                  <c:pt idx="114">
                    <c:v>32.829940906106366</c:v>
                  </c:pt>
                  <c:pt idx="115">
                    <c:v>7.8267675450039143</c:v>
                  </c:pt>
                  <c:pt idx="116">
                    <c:v>49.825610363726959</c:v>
                  </c:pt>
                  <c:pt idx="117">
                    <c:v>30.556121409655734</c:v>
                  </c:pt>
                  <c:pt idx="118">
                    <c:v>11.829652996845427</c:v>
                  </c:pt>
                  <c:pt idx="119">
                    <c:v>13.972985561248253</c:v>
                  </c:pt>
                  <c:pt idx="120">
                    <c:v>9.7055968942089947</c:v>
                  </c:pt>
                  <c:pt idx="121">
                    <c:v>128.15036309269541</c:v>
                  </c:pt>
                  <c:pt idx="122">
                    <c:v>20.847810979847115</c:v>
                  </c:pt>
                  <c:pt idx="123">
                    <c:v>8.3402835696413682</c:v>
                  </c:pt>
                  <c:pt idx="124">
                    <c:v>55.959709009513155</c:v>
                  </c:pt>
                  <c:pt idx="125">
                    <c:v>88.235294117647058</c:v>
                  </c:pt>
                  <c:pt idx="126">
                    <c:v>9.6805421103581804</c:v>
                  </c:pt>
                  <c:pt idx="127">
                    <c:v>8.0256821829855536</c:v>
                  </c:pt>
                  <c:pt idx="128">
                    <c:v>15.030060120240481</c:v>
                  </c:pt>
                  <c:pt idx="129">
                    <c:v>8.1743869209809272</c:v>
                  </c:pt>
                  <c:pt idx="130">
                    <c:v>14.478764478764479</c:v>
                  </c:pt>
                  <c:pt idx="131">
                    <c:v>9.7719869706840399</c:v>
                  </c:pt>
                  <c:pt idx="132">
                    <c:v>112.19147344801794</c:v>
                  </c:pt>
                  <c:pt idx="133">
                    <c:v>21.754894851341554</c:v>
                  </c:pt>
                  <c:pt idx="134">
                    <c:v>10.309278350515465</c:v>
                  </c:pt>
                  <c:pt idx="135">
                    <c:v>26.595744680851066</c:v>
                  </c:pt>
                  <c:pt idx="136">
                    <c:v>19.946808510638299</c:v>
                  </c:pt>
                  <c:pt idx="137">
                    <c:v>8.2485565026120415</c:v>
                  </c:pt>
                  <c:pt idx="138">
                    <c:v>106.00706713780919</c:v>
                  </c:pt>
                  <c:pt idx="139">
                    <c:v>12.219959266802444</c:v>
                  </c:pt>
                </c:numCache>
              </c:numRef>
            </c:plus>
            <c:minus>
              <c:numRef>
                <c:f>Kamera!$C$3:$C$142</c:f>
                <c:numCache>
                  <c:formatCode>General</c:formatCode>
                  <c:ptCount val="140"/>
                  <c:pt idx="0">
                    <c:v>4.5558086560364464</c:v>
                  </c:pt>
                  <c:pt idx="1">
                    <c:v>5.2128583840139004</c:v>
                  </c:pt>
                  <c:pt idx="2">
                    <c:v>3.5414945106835085</c:v>
                  </c:pt>
                  <c:pt idx="3">
                    <c:v>3.3097969991173875</c:v>
                  </c:pt>
                  <c:pt idx="4">
                    <c:v>8.0042689434364984</c:v>
                  </c:pt>
                  <c:pt idx="5">
                    <c:v>5.7581573896353166</c:v>
                  </c:pt>
                  <c:pt idx="6">
                    <c:v>5.90434953749262</c:v>
                  </c:pt>
                  <c:pt idx="7">
                    <c:v>3.9184952978056429</c:v>
                  </c:pt>
                  <c:pt idx="8">
                    <c:v>8.0021339023739664</c:v>
                  </c:pt>
                  <c:pt idx="9">
                    <c:v>3.146633102580239</c:v>
                  </c:pt>
                  <c:pt idx="10">
                    <c:v>10.944910616563298</c:v>
                  </c:pt>
                  <c:pt idx="11">
                    <c:v>30.238887208950707</c:v>
                  </c:pt>
                  <c:pt idx="12">
                    <c:v>10.32346868547832</c:v>
                  </c:pt>
                  <c:pt idx="13">
                    <c:v>6.1312078479460448</c:v>
                  </c:pt>
                  <c:pt idx="14">
                    <c:v>2.8985507246376816</c:v>
                  </c:pt>
                  <c:pt idx="15">
                    <c:v>2.7497708524289641</c:v>
                  </c:pt>
                  <c:pt idx="16">
                    <c:v>5.1422694549194379</c:v>
                  </c:pt>
                  <c:pt idx="17">
                    <c:v>3.2912781130005486</c:v>
                  </c:pt>
                  <c:pt idx="18">
                    <c:v>3.8075897956593474</c:v>
                  </c:pt>
                  <c:pt idx="19">
                    <c:v>3.7481259370314843</c:v>
                  </c:pt>
                  <c:pt idx="20">
                    <c:v>3.134796238244514</c:v>
                  </c:pt>
                  <c:pt idx="21">
                    <c:v>12.96456352636128</c:v>
                  </c:pt>
                  <c:pt idx="22">
                    <c:v>24.449877750611247</c:v>
                  </c:pt>
                  <c:pt idx="23">
                    <c:v>3.1739314430808294</c:v>
                  </c:pt>
                  <c:pt idx="24">
                    <c:v>3.7253197566124423</c:v>
                  </c:pt>
                  <c:pt idx="25">
                    <c:v>3.1390603745945382</c:v>
                  </c:pt>
                  <c:pt idx="26">
                    <c:v>5.3031642213187205</c:v>
                  </c:pt>
                  <c:pt idx="27">
                    <c:v>3.4718203911584307</c:v>
                  </c:pt>
                  <c:pt idx="28">
                    <c:v>10.493179433368311</c:v>
                  </c:pt>
                  <c:pt idx="29">
                    <c:v>3.8945865247306246</c:v>
                  </c:pt>
                  <c:pt idx="30">
                    <c:v>3.8654812524159259</c:v>
                  </c:pt>
                  <c:pt idx="31">
                    <c:v>5.56792873051225</c:v>
                  </c:pt>
                  <c:pt idx="32">
                    <c:v>2.8790786948176583</c:v>
                  </c:pt>
                  <c:pt idx="33">
                    <c:v>4.1095890410958908</c:v>
                  </c:pt>
                  <c:pt idx="34">
                    <c:v>4.3265070666282091</c:v>
                  </c:pt>
                  <c:pt idx="35">
                    <c:v>3.5215400868646554</c:v>
                  </c:pt>
                  <c:pt idx="36">
                    <c:v>3.0553009471432935</c:v>
                  </c:pt>
                  <c:pt idx="37">
                    <c:v>3.8471402923826621</c:v>
                  </c:pt>
                  <c:pt idx="38">
                    <c:v>3.6638983878847093</c:v>
                  </c:pt>
                  <c:pt idx="39">
                    <c:v>11.565150346954509</c:v>
                  </c:pt>
                  <c:pt idx="40">
                    <c:v>24.855012427506214</c:v>
                  </c:pt>
                  <c:pt idx="41">
                    <c:v>6.0938452163315047</c:v>
                  </c:pt>
                  <c:pt idx="42">
                    <c:v>3.4590107229332414</c:v>
                  </c:pt>
                  <c:pt idx="43">
                    <c:v>4.3610989969472307</c:v>
                  </c:pt>
                  <c:pt idx="44">
                    <c:v>8.2941664362731533</c:v>
                  </c:pt>
                  <c:pt idx="45">
                    <c:v>3.1578947368421053</c:v>
                  </c:pt>
                  <c:pt idx="46">
                    <c:v>2.8063610851262863</c:v>
                  </c:pt>
                  <c:pt idx="47">
                    <c:v>6.1970667217517041</c:v>
                  </c:pt>
                  <c:pt idx="48">
                    <c:v>3.2400907225402311</c:v>
                  </c:pt>
                  <c:pt idx="49">
                    <c:v>4.658385093167702</c:v>
                  </c:pt>
                  <c:pt idx="50">
                    <c:v>22.761760242792111</c:v>
                  </c:pt>
                  <c:pt idx="51">
                    <c:v>82.644628099173559</c:v>
                  </c:pt>
                  <c:pt idx="52">
                    <c:v>3.9719316827750566</c:v>
                  </c:pt>
                  <c:pt idx="53">
                    <c:v>3.4835113794705066</c:v>
                  </c:pt>
                  <c:pt idx="54">
                    <c:v>2.7297543221110101</c:v>
                  </c:pt>
                  <c:pt idx="55">
                    <c:v>29.585798816568047</c:v>
                  </c:pt>
                  <c:pt idx="56">
                    <c:v>4.4642857142857144</c:v>
                  </c:pt>
                  <c:pt idx="57">
                    <c:v>6.5259952142701758</c:v>
                  </c:pt>
                  <c:pt idx="58">
                    <c:v>26.501766784452297</c:v>
                  </c:pt>
                  <c:pt idx="59">
                    <c:v>3.3787588692420316</c:v>
                  </c:pt>
                  <c:pt idx="60">
                    <c:v>4.2662116040955631</c:v>
                  </c:pt>
                  <c:pt idx="61">
                    <c:v>2.9970029970029972</c:v>
                  </c:pt>
                  <c:pt idx="62">
                    <c:v>3.2948929159802307</c:v>
                  </c:pt>
                  <c:pt idx="63">
                    <c:v>5.5813953488372094</c:v>
                  </c:pt>
                  <c:pt idx="64">
                    <c:v>5.2947405577126725</c:v>
                  </c:pt>
                  <c:pt idx="65">
                    <c:v>8.2690187431091502</c:v>
                  </c:pt>
                  <c:pt idx="66">
                    <c:v>5.6232427366447988</c:v>
                  </c:pt>
                  <c:pt idx="67">
                    <c:v>5.1858254105445116</c:v>
                  </c:pt>
                  <c:pt idx="68">
                    <c:v>7.3188582581117352</c:v>
                  </c:pt>
                  <c:pt idx="69">
                    <c:v>3.8560411311053984</c:v>
                  </c:pt>
                  <c:pt idx="70">
                    <c:v>9.9403578528827037</c:v>
                  </c:pt>
                  <c:pt idx="71">
                    <c:v>32.768978700163842</c:v>
                  </c:pt>
                  <c:pt idx="72">
                    <c:v>11.261261261261261</c:v>
                  </c:pt>
                  <c:pt idx="73">
                    <c:v>8.3682008368200833</c:v>
                  </c:pt>
                  <c:pt idx="74">
                    <c:v>9.2052776925437243</c:v>
                  </c:pt>
                  <c:pt idx="75">
                    <c:v>11.329305135951662</c:v>
                  </c:pt>
                  <c:pt idx="76">
                    <c:v>8.7616822429906538</c:v>
                  </c:pt>
                  <c:pt idx="77">
                    <c:v>10.245901639344263</c:v>
                  </c:pt>
                  <c:pt idx="78">
                    <c:v>18.47290640394089</c:v>
                  </c:pt>
                  <c:pt idx="79">
                    <c:v>10.53001053001053</c:v>
                  </c:pt>
                  <c:pt idx="80">
                    <c:v>292.39766081871346</c:v>
                  </c:pt>
                  <c:pt idx="81">
                    <c:v>18.999366687777073</c:v>
                  </c:pt>
                  <c:pt idx="82">
                    <c:v>11.299435028248586</c:v>
                  </c:pt>
                  <c:pt idx="83">
                    <c:v>20.562028786840301</c:v>
                  </c:pt>
                  <c:pt idx="84">
                    <c:v>8.8678687555424176</c:v>
                  </c:pt>
                  <c:pt idx="85">
                    <c:v>46.317739694302922</c:v>
                  </c:pt>
                  <c:pt idx="86">
                    <c:v>26.455026455026456</c:v>
                  </c:pt>
                  <c:pt idx="87">
                    <c:v>20.229265003371545</c:v>
                  </c:pt>
                  <c:pt idx="88">
                    <c:v>24.057738572574177</c:v>
                  </c:pt>
                  <c:pt idx="89">
                    <c:v>26.690391459074732</c:v>
                  </c:pt>
                  <c:pt idx="90">
                    <c:v>55.504162812210915</c:v>
                  </c:pt>
                  <c:pt idx="91">
                    <c:v>1336.3028953229398</c:v>
                  </c:pt>
                  <c:pt idx="92">
                    <c:v>13.44688480502017</c:v>
                  </c:pt>
                  <c:pt idx="93">
                    <c:v>11.89532117367169</c:v>
                  </c:pt>
                  <c:pt idx="94">
                    <c:v>294.40628066732091</c:v>
                  </c:pt>
                  <c:pt idx="95">
                    <c:v>9.0552369453667367</c:v>
                  </c:pt>
                  <c:pt idx="96">
                    <c:v>12.264922322158625</c:v>
                  </c:pt>
                  <c:pt idx="97">
                    <c:v>8.9445438282647594</c:v>
                  </c:pt>
                  <c:pt idx="98">
                    <c:v>25.906735751295336</c:v>
                  </c:pt>
                  <c:pt idx="99">
                    <c:v>7.7419354838709671</c:v>
                  </c:pt>
                  <c:pt idx="100">
                    <c:v>7.8288100208768272</c:v>
                  </c:pt>
                  <c:pt idx="101">
                    <c:v>55.177487585065293</c:v>
                  </c:pt>
                  <c:pt idx="102">
                    <c:v>12.381345439537764</c:v>
                  </c:pt>
                  <c:pt idx="103">
                    <c:v>152.98317185109639</c:v>
                  </c:pt>
                  <c:pt idx="104">
                    <c:v>8.4769708957332579</c:v>
                  </c:pt>
                  <c:pt idx="105">
                    <c:v>12.320328542094456</c:v>
                  </c:pt>
                  <c:pt idx="106">
                    <c:v>8.4721829991527819</c:v>
                  </c:pt>
                  <c:pt idx="107">
                    <c:v>32.758244158113129</c:v>
                  </c:pt>
                  <c:pt idx="108">
                    <c:v>79.386080973802592</c:v>
                  </c:pt>
                  <c:pt idx="109">
                    <c:v>54.914881933003848</c:v>
                  </c:pt>
                  <c:pt idx="110">
                    <c:v>30.190198248968503</c:v>
                  </c:pt>
                  <c:pt idx="111">
                    <c:v>14.272121788772598</c:v>
                  </c:pt>
                  <c:pt idx="112">
                    <c:v>22.50562640660165</c:v>
                  </c:pt>
                  <c:pt idx="113">
                    <c:v>21.945866861741042</c:v>
                  </c:pt>
                  <c:pt idx="114">
                    <c:v>32.829940906106366</c:v>
                  </c:pt>
                  <c:pt idx="115">
                    <c:v>7.8267675450039143</c:v>
                  </c:pt>
                  <c:pt idx="116">
                    <c:v>49.825610363726959</c:v>
                  </c:pt>
                  <c:pt idx="117">
                    <c:v>30.556121409655734</c:v>
                  </c:pt>
                  <c:pt idx="118">
                    <c:v>11.829652996845427</c:v>
                  </c:pt>
                  <c:pt idx="119">
                    <c:v>13.972985561248253</c:v>
                  </c:pt>
                  <c:pt idx="120">
                    <c:v>9.7055968942089947</c:v>
                  </c:pt>
                  <c:pt idx="121">
                    <c:v>128.15036309269541</c:v>
                  </c:pt>
                  <c:pt idx="122">
                    <c:v>20.847810979847115</c:v>
                  </c:pt>
                  <c:pt idx="123">
                    <c:v>8.3402835696413682</c:v>
                  </c:pt>
                  <c:pt idx="124">
                    <c:v>55.959709009513155</c:v>
                  </c:pt>
                  <c:pt idx="125">
                    <c:v>88.235294117647058</c:v>
                  </c:pt>
                  <c:pt idx="126">
                    <c:v>9.6805421103581804</c:v>
                  </c:pt>
                  <c:pt idx="127">
                    <c:v>8.0256821829855536</c:v>
                  </c:pt>
                  <c:pt idx="128">
                    <c:v>15.030060120240481</c:v>
                  </c:pt>
                  <c:pt idx="129">
                    <c:v>8.1743869209809272</c:v>
                  </c:pt>
                  <c:pt idx="130">
                    <c:v>14.478764478764479</c:v>
                  </c:pt>
                  <c:pt idx="131">
                    <c:v>9.7719869706840399</c:v>
                  </c:pt>
                  <c:pt idx="132">
                    <c:v>112.19147344801794</c:v>
                  </c:pt>
                  <c:pt idx="133">
                    <c:v>21.754894851341554</c:v>
                  </c:pt>
                  <c:pt idx="134">
                    <c:v>10.309278350515465</c:v>
                  </c:pt>
                  <c:pt idx="135">
                    <c:v>26.595744680851066</c:v>
                  </c:pt>
                  <c:pt idx="136">
                    <c:v>19.946808510638299</c:v>
                  </c:pt>
                  <c:pt idx="137">
                    <c:v>8.2485565026120415</c:v>
                  </c:pt>
                  <c:pt idx="138">
                    <c:v>106.00706713780919</c:v>
                  </c:pt>
                  <c:pt idx="139">
                    <c:v>12.219959266802444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Kamera!$A$3:$A$142</c:f>
              <c:numCache>
                <c:formatCode>General</c:formatCode>
                <c:ptCount val="140"/>
                <c:pt idx="0">
                  <c:v>0.65849999999999997</c:v>
                </c:pt>
                <c:pt idx="1">
                  <c:v>0.57550000000000001</c:v>
                </c:pt>
                <c:pt idx="2">
                  <c:v>0.84709999999999996</c:v>
                </c:pt>
                <c:pt idx="3">
                  <c:v>0.90639999999999998</c:v>
                </c:pt>
                <c:pt idx="4">
                  <c:v>0.37480000000000002</c:v>
                </c:pt>
                <c:pt idx="5">
                  <c:v>0.52100000000000002</c:v>
                </c:pt>
                <c:pt idx="6">
                  <c:v>0.5081</c:v>
                </c:pt>
                <c:pt idx="7">
                  <c:v>0.76559999999999995</c:v>
                </c:pt>
                <c:pt idx="8">
                  <c:v>0.37490000000000001</c:v>
                </c:pt>
                <c:pt idx="9">
                  <c:v>0.95340000000000003</c:v>
                </c:pt>
                <c:pt idx="10">
                  <c:v>0.27410000000000001</c:v>
                </c:pt>
                <c:pt idx="11" formatCode="0.00E+00">
                  <c:v>9.9210000000000007E-2</c:v>
                </c:pt>
                <c:pt idx="12">
                  <c:v>0.29060000000000002</c:v>
                </c:pt>
                <c:pt idx="13">
                  <c:v>0.48930000000000001</c:v>
                </c:pt>
                <c:pt idx="14">
                  <c:v>1.0349999999999999</c:v>
                </c:pt>
                <c:pt idx="15">
                  <c:v>1.091</c:v>
                </c:pt>
                <c:pt idx="16">
                  <c:v>0.58340000000000003</c:v>
                </c:pt>
                <c:pt idx="17">
                  <c:v>0.91149999999999998</c:v>
                </c:pt>
                <c:pt idx="18">
                  <c:v>0.78790000000000004</c:v>
                </c:pt>
                <c:pt idx="19">
                  <c:v>0.8004</c:v>
                </c:pt>
                <c:pt idx="20">
                  <c:v>0.95699999999999996</c:v>
                </c:pt>
                <c:pt idx="21">
                  <c:v>0.23139999999999999</c:v>
                </c:pt>
                <c:pt idx="22">
                  <c:v>0.1227</c:v>
                </c:pt>
                <c:pt idx="23">
                  <c:v>0.94520000000000004</c:v>
                </c:pt>
                <c:pt idx="24">
                  <c:v>0.80530000000000002</c:v>
                </c:pt>
                <c:pt idx="25">
                  <c:v>0.95569999999999999</c:v>
                </c:pt>
                <c:pt idx="26">
                  <c:v>0.56569999999999998</c:v>
                </c:pt>
                <c:pt idx="27">
                  <c:v>0.86409999999999998</c:v>
                </c:pt>
                <c:pt idx="28">
                  <c:v>0.28589999999999999</c:v>
                </c:pt>
                <c:pt idx="29">
                  <c:v>0.77029999999999998</c:v>
                </c:pt>
                <c:pt idx="30">
                  <c:v>0.77610000000000001</c:v>
                </c:pt>
                <c:pt idx="31">
                  <c:v>0.53879999999999995</c:v>
                </c:pt>
                <c:pt idx="32">
                  <c:v>1.042</c:v>
                </c:pt>
                <c:pt idx="33">
                  <c:v>0.73</c:v>
                </c:pt>
                <c:pt idx="34">
                  <c:v>0.69340000000000002</c:v>
                </c:pt>
                <c:pt idx="35">
                  <c:v>0.85189999999999999</c:v>
                </c:pt>
                <c:pt idx="36">
                  <c:v>0.9819</c:v>
                </c:pt>
                <c:pt idx="37">
                  <c:v>0.77980000000000005</c:v>
                </c:pt>
                <c:pt idx="38">
                  <c:v>0.81879999999999997</c:v>
                </c:pt>
                <c:pt idx="39">
                  <c:v>0.25940000000000002</c:v>
                </c:pt>
                <c:pt idx="40">
                  <c:v>0.1207</c:v>
                </c:pt>
                <c:pt idx="41">
                  <c:v>0.49230000000000002</c:v>
                </c:pt>
                <c:pt idx="42">
                  <c:v>0.86729999999999996</c:v>
                </c:pt>
                <c:pt idx="43">
                  <c:v>0.68789999999999996</c:v>
                </c:pt>
                <c:pt idx="44">
                  <c:v>0.36170000000000002</c:v>
                </c:pt>
                <c:pt idx="45">
                  <c:v>0.95</c:v>
                </c:pt>
                <c:pt idx="46">
                  <c:v>1.069</c:v>
                </c:pt>
                <c:pt idx="47">
                  <c:v>0.48409999999999997</c:v>
                </c:pt>
                <c:pt idx="48">
                  <c:v>0.92589999999999995</c:v>
                </c:pt>
                <c:pt idx="49">
                  <c:v>0.64400000000000002</c:v>
                </c:pt>
                <c:pt idx="50">
                  <c:v>0.1318</c:v>
                </c:pt>
                <c:pt idx="51" formatCode="0.00E+00">
                  <c:v>3.6299999999999999E-2</c:v>
                </c:pt>
                <c:pt idx="52">
                  <c:v>0.75529999999999997</c:v>
                </c:pt>
                <c:pt idx="53">
                  <c:v>0.86119999999999997</c:v>
                </c:pt>
                <c:pt idx="54">
                  <c:v>1.099</c:v>
                </c:pt>
                <c:pt idx="55">
                  <c:v>0.1014</c:v>
                </c:pt>
                <c:pt idx="56">
                  <c:v>0.67200000000000004</c:v>
                </c:pt>
                <c:pt idx="57">
                  <c:v>0.4597</c:v>
                </c:pt>
                <c:pt idx="58">
                  <c:v>0.1132</c:v>
                </c:pt>
                <c:pt idx="59">
                  <c:v>0.88790000000000002</c:v>
                </c:pt>
                <c:pt idx="60">
                  <c:v>0.70320000000000005</c:v>
                </c:pt>
                <c:pt idx="61">
                  <c:v>1.0009999999999999</c:v>
                </c:pt>
                <c:pt idx="62">
                  <c:v>0.91049999999999998</c:v>
                </c:pt>
                <c:pt idx="63">
                  <c:v>0.53749999999999998</c:v>
                </c:pt>
                <c:pt idx="64">
                  <c:v>0.56659999999999999</c:v>
                </c:pt>
                <c:pt idx="65">
                  <c:v>0.36280000000000001</c:v>
                </c:pt>
                <c:pt idx="66">
                  <c:v>0.53349999999999997</c:v>
                </c:pt>
                <c:pt idx="67">
                  <c:v>0.57850000000000001</c:v>
                </c:pt>
                <c:pt idx="68">
                  <c:v>0.40989999999999999</c:v>
                </c:pt>
                <c:pt idx="69">
                  <c:v>0.77800000000000002</c:v>
                </c:pt>
                <c:pt idx="70">
                  <c:v>0.30180000000000001</c:v>
                </c:pt>
                <c:pt idx="71" formatCode="0.00E+00">
                  <c:v>9.1550000000000006E-2</c:v>
                </c:pt>
                <c:pt idx="72">
                  <c:v>0.26640000000000003</c:v>
                </c:pt>
                <c:pt idx="73">
                  <c:v>0.35849999999999999</c:v>
                </c:pt>
                <c:pt idx="74">
                  <c:v>0.32590000000000002</c:v>
                </c:pt>
                <c:pt idx="75">
                  <c:v>0.26479999999999998</c:v>
                </c:pt>
                <c:pt idx="76">
                  <c:v>0.34239999999999998</c:v>
                </c:pt>
                <c:pt idx="77">
                  <c:v>0.2928</c:v>
                </c:pt>
                <c:pt idx="78">
                  <c:v>0.16239999999999999</c:v>
                </c:pt>
                <c:pt idx="79">
                  <c:v>0.28489999999999999</c:v>
                </c:pt>
                <c:pt idx="80" formatCode="0.00E+00">
                  <c:v>1.026E-2</c:v>
                </c:pt>
                <c:pt idx="81">
                  <c:v>0.15790000000000001</c:v>
                </c:pt>
                <c:pt idx="82">
                  <c:v>0.26550000000000001</c:v>
                </c:pt>
                <c:pt idx="83">
                  <c:v>0.1459</c:v>
                </c:pt>
                <c:pt idx="84">
                  <c:v>0.33829999999999999</c:v>
                </c:pt>
                <c:pt idx="85" formatCode="0.00E+00">
                  <c:v>6.4769999999999994E-2</c:v>
                </c:pt>
                <c:pt idx="86">
                  <c:v>0.1134</c:v>
                </c:pt>
                <c:pt idx="87">
                  <c:v>0.14829999999999999</c:v>
                </c:pt>
                <c:pt idx="88">
                  <c:v>0.12470000000000001</c:v>
                </c:pt>
                <c:pt idx="89">
                  <c:v>0.1124</c:v>
                </c:pt>
                <c:pt idx="90" formatCode="0.00E+00">
                  <c:v>5.4050000000000001E-2</c:v>
                </c:pt>
                <c:pt idx="91" formatCode="0.00E+00">
                  <c:v>2.245E-3</c:v>
                </c:pt>
                <c:pt idx="92">
                  <c:v>0.22309999999999999</c:v>
                </c:pt>
                <c:pt idx="93">
                  <c:v>0.25219999999999998</c:v>
                </c:pt>
                <c:pt idx="94" formatCode="0.00E+00">
                  <c:v>1.0189999999999999E-2</c:v>
                </c:pt>
                <c:pt idx="95">
                  <c:v>0.33129999999999998</c:v>
                </c:pt>
                <c:pt idx="96">
                  <c:v>0.24460000000000001</c:v>
                </c:pt>
                <c:pt idx="97">
                  <c:v>0.33539999999999998</c:v>
                </c:pt>
                <c:pt idx="98">
                  <c:v>0.1158</c:v>
                </c:pt>
                <c:pt idx="99">
                  <c:v>0.38750000000000001</c:v>
                </c:pt>
                <c:pt idx="100">
                  <c:v>0.38319999999999999</c:v>
                </c:pt>
                <c:pt idx="101" formatCode="0.00E+00">
                  <c:v>5.4370000000000002E-2</c:v>
                </c:pt>
                <c:pt idx="102">
                  <c:v>0.24229999999999999</c:v>
                </c:pt>
                <c:pt idx="103" formatCode="0.00E+00">
                  <c:v>1.9609999999999999E-2</c:v>
                </c:pt>
                <c:pt idx="104">
                  <c:v>0.35389999999999999</c:v>
                </c:pt>
                <c:pt idx="105">
                  <c:v>0.24349999999999999</c:v>
                </c:pt>
                <c:pt idx="106">
                  <c:v>0.35410000000000003</c:v>
                </c:pt>
                <c:pt idx="107" formatCode="0.00E+00">
                  <c:v>9.1579999999999995E-2</c:v>
                </c:pt>
                <c:pt idx="108" formatCode="0.00E+00">
                  <c:v>3.7789999999999997E-2</c:v>
                </c:pt>
                <c:pt idx="109" formatCode="0.00E+00">
                  <c:v>5.4629999999999998E-2</c:v>
                </c:pt>
                <c:pt idx="110" formatCode="0.00E+00">
                  <c:v>9.937E-2</c:v>
                </c:pt>
                <c:pt idx="111">
                  <c:v>0.2102</c:v>
                </c:pt>
                <c:pt idx="112">
                  <c:v>0.1333</c:v>
                </c:pt>
                <c:pt idx="113">
                  <c:v>0.13669999999999999</c:v>
                </c:pt>
                <c:pt idx="114" formatCode="0.00E+00">
                  <c:v>9.1380000000000003E-2</c:v>
                </c:pt>
                <c:pt idx="115">
                  <c:v>0.38329999999999997</c:v>
                </c:pt>
                <c:pt idx="116" formatCode="0.00E+00">
                  <c:v>6.021E-2</c:v>
                </c:pt>
                <c:pt idx="117" formatCode="0.00E+00">
                  <c:v>9.8180000000000003E-2</c:v>
                </c:pt>
                <c:pt idx="118">
                  <c:v>0.25359999999999999</c:v>
                </c:pt>
                <c:pt idx="119">
                  <c:v>0.2147</c:v>
                </c:pt>
                <c:pt idx="120">
                  <c:v>0.30909999999999999</c:v>
                </c:pt>
                <c:pt idx="121" formatCode="0.00E+00">
                  <c:v>2.341E-2</c:v>
                </c:pt>
                <c:pt idx="122">
                  <c:v>0.1439</c:v>
                </c:pt>
                <c:pt idx="123">
                  <c:v>0.35970000000000002</c:v>
                </c:pt>
                <c:pt idx="124" formatCode="0.00E+00">
                  <c:v>5.3609999999999998E-2</c:v>
                </c:pt>
                <c:pt idx="125" formatCode="0.00E+00">
                  <c:v>3.4000000000000002E-2</c:v>
                </c:pt>
                <c:pt idx="126">
                  <c:v>0.30990000000000001</c:v>
                </c:pt>
                <c:pt idx="127">
                  <c:v>0.37380000000000002</c:v>
                </c:pt>
                <c:pt idx="128">
                  <c:v>0.1996</c:v>
                </c:pt>
                <c:pt idx="129">
                  <c:v>0.36699999999999999</c:v>
                </c:pt>
                <c:pt idx="130">
                  <c:v>0.2072</c:v>
                </c:pt>
                <c:pt idx="131">
                  <c:v>0.307</c:v>
                </c:pt>
                <c:pt idx="132" formatCode="0.00E+00">
                  <c:v>2.674E-2</c:v>
                </c:pt>
                <c:pt idx="133">
                  <c:v>0.13789999999999999</c:v>
                </c:pt>
                <c:pt idx="134">
                  <c:v>0.29099999999999998</c:v>
                </c:pt>
                <c:pt idx="135">
                  <c:v>0.1128</c:v>
                </c:pt>
                <c:pt idx="136">
                  <c:v>0.15040000000000001</c:v>
                </c:pt>
                <c:pt idx="137">
                  <c:v>0.36370000000000002</c:v>
                </c:pt>
                <c:pt idx="138" formatCode="0.00E+00">
                  <c:v>2.8299999999999999E-2</c:v>
                </c:pt>
                <c:pt idx="139">
                  <c:v>0.2455</c:v>
                </c:pt>
              </c:numCache>
            </c:numRef>
          </c:xVal>
          <c:yVal>
            <c:numRef>
              <c:f>Kamera!$B$3:$B$142</c:f>
              <c:numCache>
                <c:formatCode>General</c:formatCode>
                <c:ptCount val="140"/>
                <c:pt idx="0">
                  <c:v>3026</c:v>
                </c:pt>
                <c:pt idx="1">
                  <c:v>3075</c:v>
                </c:pt>
                <c:pt idx="2">
                  <c:v>2977</c:v>
                </c:pt>
                <c:pt idx="3">
                  <c:v>2967</c:v>
                </c:pt>
                <c:pt idx="4">
                  <c:v>3328</c:v>
                </c:pt>
                <c:pt idx="5">
                  <c:v>3097</c:v>
                </c:pt>
                <c:pt idx="6">
                  <c:v>3107</c:v>
                </c:pt>
                <c:pt idx="7">
                  <c:v>2992</c:v>
                </c:pt>
                <c:pt idx="8">
                  <c:v>3261</c:v>
                </c:pt>
                <c:pt idx="9">
                  <c:v>2932</c:v>
                </c:pt>
                <c:pt idx="10">
                  <c:v>3669</c:v>
                </c:pt>
                <c:pt idx="11">
                  <c:v>3905</c:v>
                </c:pt>
                <c:pt idx="12">
                  <c:v>3669</c:v>
                </c:pt>
                <c:pt idx="13">
                  <c:v>3148</c:v>
                </c:pt>
                <c:pt idx="14">
                  <c:v>2925</c:v>
                </c:pt>
                <c:pt idx="15">
                  <c:v>2917</c:v>
                </c:pt>
                <c:pt idx="16">
                  <c:v>3087</c:v>
                </c:pt>
                <c:pt idx="17">
                  <c:v>2962</c:v>
                </c:pt>
                <c:pt idx="18">
                  <c:v>2999</c:v>
                </c:pt>
                <c:pt idx="19">
                  <c:v>2993</c:v>
                </c:pt>
                <c:pt idx="20">
                  <c:v>2947</c:v>
                </c:pt>
                <c:pt idx="21">
                  <c:v>3708</c:v>
                </c:pt>
                <c:pt idx="22">
                  <c:v>3851</c:v>
                </c:pt>
                <c:pt idx="23">
                  <c:v>2951</c:v>
                </c:pt>
                <c:pt idx="24">
                  <c:v>2990</c:v>
                </c:pt>
                <c:pt idx="25">
                  <c:v>2948</c:v>
                </c:pt>
                <c:pt idx="26">
                  <c:v>3098</c:v>
                </c:pt>
                <c:pt idx="27">
                  <c:v>2965</c:v>
                </c:pt>
                <c:pt idx="28">
                  <c:v>3667</c:v>
                </c:pt>
                <c:pt idx="29">
                  <c:v>2992</c:v>
                </c:pt>
                <c:pt idx="30">
                  <c:v>2985</c:v>
                </c:pt>
                <c:pt idx="31">
                  <c:v>3098</c:v>
                </c:pt>
                <c:pt idx="32">
                  <c:v>2903</c:v>
                </c:pt>
                <c:pt idx="33">
                  <c:v>2989</c:v>
                </c:pt>
                <c:pt idx="34">
                  <c:v>2998</c:v>
                </c:pt>
                <c:pt idx="35">
                  <c:v>2939</c:v>
                </c:pt>
                <c:pt idx="36">
                  <c:v>2899</c:v>
                </c:pt>
                <c:pt idx="37">
                  <c:v>2951</c:v>
                </c:pt>
                <c:pt idx="38">
                  <c:v>2932</c:v>
                </c:pt>
                <c:pt idx="39">
                  <c:v>3612</c:v>
                </c:pt>
                <c:pt idx="40">
                  <c:v>3780</c:v>
                </c:pt>
                <c:pt idx="41">
                  <c:v>3081</c:v>
                </c:pt>
                <c:pt idx="42">
                  <c:v>2897</c:v>
                </c:pt>
                <c:pt idx="43">
                  <c:v>2957</c:v>
                </c:pt>
                <c:pt idx="44">
                  <c:v>3206</c:v>
                </c:pt>
                <c:pt idx="45">
                  <c:v>2861</c:v>
                </c:pt>
                <c:pt idx="46">
                  <c:v>2828</c:v>
                </c:pt>
                <c:pt idx="47">
                  <c:v>3048</c:v>
                </c:pt>
                <c:pt idx="48">
                  <c:v>2845</c:v>
                </c:pt>
                <c:pt idx="49">
                  <c:v>2937</c:v>
                </c:pt>
                <c:pt idx="50">
                  <c:v>3689</c:v>
                </c:pt>
                <c:pt idx="51">
                  <c:v>4322</c:v>
                </c:pt>
                <c:pt idx="52">
                  <c:v>2879</c:v>
                </c:pt>
                <c:pt idx="53">
                  <c:v>2840</c:v>
                </c:pt>
                <c:pt idx="54">
                  <c:v>2778</c:v>
                </c:pt>
                <c:pt idx="55">
                  <c:v>3711</c:v>
                </c:pt>
                <c:pt idx="56">
                  <c:v>2889</c:v>
                </c:pt>
                <c:pt idx="57">
                  <c:v>3019</c:v>
                </c:pt>
                <c:pt idx="58">
                  <c:v>3669</c:v>
                </c:pt>
                <c:pt idx="59">
                  <c:v>2801</c:v>
                </c:pt>
                <c:pt idx="60">
                  <c:v>2860</c:v>
                </c:pt>
                <c:pt idx="61">
                  <c:v>2766</c:v>
                </c:pt>
                <c:pt idx="62">
                  <c:v>2787</c:v>
                </c:pt>
                <c:pt idx="63">
                  <c:v>2932</c:v>
                </c:pt>
                <c:pt idx="64">
                  <c:v>2915</c:v>
                </c:pt>
                <c:pt idx="65">
                  <c:v>3099</c:v>
                </c:pt>
                <c:pt idx="66">
                  <c:v>2930</c:v>
                </c:pt>
                <c:pt idx="67">
                  <c:v>2901</c:v>
                </c:pt>
                <c:pt idx="68">
                  <c:v>3038</c:v>
                </c:pt>
                <c:pt idx="69">
                  <c:v>2814</c:v>
                </c:pt>
                <c:pt idx="70">
                  <c:v>3158</c:v>
                </c:pt>
                <c:pt idx="71">
                  <c:v>3756</c:v>
                </c:pt>
                <c:pt idx="72">
                  <c:v>3471</c:v>
                </c:pt>
                <c:pt idx="73">
                  <c:v>3113</c:v>
                </c:pt>
                <c:pt idx="74">
                  <c:v>3160</c:v>
                </c:pt>
                <c:pt idx="75">
                  <c:v>3477</c:v>
                </c:pt>
                <c:pt idx="76">
                  <c:v>3135</c:v>
                </c:pt>
                <c:pt idx="77">
                  <c:v>3467</c:v>
                </c:pt>
                <c:pt idx="78">
                  <c:v>3563</c:v>
                </c:pt>
                <c:pt idx="79">
                  <c:v>3473</c:v>
                </c:pt>
                <c:pt idx="80">
                  <c:v>6538</c:v>
                </c:pt>
                <c:pt idx="81">
                  <c:v>3582</c:v>
                </c:pt>
                <c:pt idx="82">
                  <c:v>3497</c:v>
                </c:pt>
                <c:pt idx="83">
                  <c:v>3609</c:v>
                </c:pt>
                <c:pt idx="84">
                  <c:v>3149</c:v>
                </c:pt>
                <c:pt idx="85">
                  <c:v>3925</c:v>
                </c:pt>
                <c:pt idx="86">
                  <c:v>3675</c:v>
                </c:pt>
                <c:pt idx="87">
                  <c:v>3608</c:v>
                </c:pt>
                <c:pt idx="88">
                  <c:v>3660</c:v>
                </c:pt>
                <c:pt idx="89">
                  <c:v>3683</c:v>
                </c:pt>
                <c:pt idx="90">
                  <c:v>4018</c:v>
                </c:pt>
                <c:pt idx="91" formatCode="0.00E+00">
                  <c:v>17500</c:v>
                </c:pt>
                <c:pt idx="92">
                  <c:v>3538</c:v>
                </c:pt>
                <c:pt idx="93">
                  <c:v>3518</c:v>
                </c:pt>
                <c:pt idx="94">
                  <c:v>6641</c:v>
                </c:pt>
                <c:pt idx="95">
                  <c:v>3188</c:v>
                </c:pt>
                <c:pt idx="96">
                  <c:v>3545</c:v>
                </c:pt>
                <c:pt idx="97">
                  <c:v>3195</c:v>
                </c:pt>
                <c:pt idx="98">
                  <c:v>3723</c:v>
                </c:pt>
                <c:pt idx="99">
                  <c:v>3124</c:v>
                </c:pt>
                <c:pt idx="100">
                  <c:v>3135</c:v>
                </c:pt>
                <c:pt idx="101">
                  <c:v>4034</c:v>
                </c:pt>
                <c:pt idx="102">
                  <c:v>3570</c:v>
                </c:pt>
                <c:pt idx="103">
                  <c:v>5196</c:v>
                </c:pt>
                <c:pt idx="104">
                  <c:v>3194</c:v>
                </c:pt>
                <c:pt idx="105">
                  <c:v>3572</c:v>
                </c:pt>
                <c:pt idx="106">
                  <c:v>3202</c:v>
                </c:pt>
                <c:pt idx="107">
                  <c:v>3856</c:v>
                </c:pt>
                <c:pt idx="108">
                  <c:v>4369</c:v>
                </c:pt>
                <c:pt idx="109">
                  <c:v>4111</c:v>
                </c:pt>
                <c:pt idx="110">
                  <c:v>3813</c:v>
                </c:pt>
                <c:pt idx="111">
                  <c:v>3632</c:v>
                </c:pt>
                <c:pt idx="112">
                  <c:v>3736</c:v>
                </c:pt>
                <c:pt idx="113">
                  <c:v>3749</c:v>
                </c:pt>
                <c:pt idx="114">
                  <c:v>3858</c:v>
                </c:pt>
                <c:pt idx="115">
                  <c:v>3196</c:v>
                </c:pt>
                <c:pt idx="116">
                  <c:v>4081</c:v>
                </c:pt>
                <c:pt idx="117">
                  <c:v>3868</c:v>
                </c:pt>
                <c:pt idx="118">
                  <c:v>3646</c:v>
                </c:pt>
                <c:pt idx="119">
                  <c:v>3680</c:v>
                </c:pt>
                <c:pt idx="120">
                  <c:v>3340</c:v>
                </c:pt>
                <c:pt idx="121">
                  <c:v>4872</c:v>
                </c:pt>
                <c:pt idx="122">
                  <c:v>3794</c:v>
                </c:pt>
                <c:pt idx="123">
                  <c:v>3275</c:v>
                </c:pt>
                <c:pt idx="124">
                  <c:v>4206</c:v>
                </c:pt>
                <c:pt idx="125">
                  <c:v>4577</c:v>
                </c:pt>
                <c:pt idx="126">
                  <c:v>3376</c:v>
                </c:pt>
                <c:pt idx="127">
                  <c:v>3278</c:v>
                </c:pt>
                <c:pt idx="128">
                  <c:v>3757</c:v>
                </c:pt>
                <c:pt idx="129">
                  <c:v>3305</c:v>
                </c:pt>
                <c:pt idx="130">
                  <c:v>3757</c:v>
                </c:pt>
                <c:pt idx="131">
                  <c:v>3419</c:v>
                </c:pt>
                <c:pt idx="132">
                  <c:v>4943</c:v>
                </c:pt>
                <c:pt idx="133">
                  <c:v>3877</c:v>
                </c:pt>
                <c:pt idx="134">
                  <c:v>3728</c:v>
                </c:pt>
                <c:pt idx="135">
                  <c:v>3955</c:v>
                </c:pt>
                <c:pt idx="136">
                  <c:v>3870</c:v>
                </c:pt>
                <c:pt idx="137">
                  <c:v>3369</c:v>
                </c:pt>
                <c:pt idx="138">
                  <c:v>4824</c:v>
                </c:pt>
                <c:pt idx="139">
                  <c:v>3804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5-4511-9B12-B15653B5B4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178072"/>
        <c:axId val="453177416"/>
      </c:scatterChart>
      <c:valAx>
        <c:axId val="453178072"/>
        <c:scaling>
          <c:orientation val="minMax"/>
          <c:max val="1.1000000000000001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3177416"/>
        <c:crosses val="autoZero"/>
        <c:crossBetween val="midCat"/>
      </c:valAx>
      <c:valAx>
        <c:axId val="45317741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Mittelwert/Exposure</a:t>
                </a:r>
                <a:r>
                  <a:rPr lang="de-DE" baseline="0"/>
                  <a:t> Time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3178072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Strom EL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04'!$A$7:$A$21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'G1331 Zelle 04'!$B$7:$B$21</c:f>
              <c:numCache>
                <c:formatCode>0.00E+00</c:formatCode>
                <c:ptCount val="15"/>
                <c:pt idx="0">
                  <c:v>8.2529999999999998E-5</c:v>
                </c:pt>
                <c:pt idx="1">
                  <c:v>7.3360000000000002E-5</c:v>
                </c:pt>
                <c:pt idx="2">
                  <c:v>9.2769999999999994E-5</c:v>
                </c:pt>
                <c:pt idx="3">
                  <c:v>1.2870000000000001E-4</c:v>
                </c:pt>
                <c:pt idx="4">
                  <c:v>2.0210000000000001E-4</c:v>
                </c:pt>
                <c:pt idx="5">
                  <c:v>3.1369999999999998E-4</c:v>
                </c:pt>
                <c:pt idx="6">
                  <c:v>4.5679999999999999E-4</c:v>
                </c:pt>
                <c:pt idx="7">
                  <c:v>6.7259999999999998E-4</c:v>
                </c:pt>
                <c:pt idx="8">
                  <c:v>8.6089999999999995E-4</c:v>
                </c:pt>
                <c:pt idx="9">
                  <c:v>1.1590000000000001E-3</c:v>
                </c:pt>
                <c:pt idx="10">
                  <c:v>1.4890000000000001E-3</c:v>
                </c:pt>
                <c:pt idx="11">
                  <c:v>2.0609999999999999E-3</c:v>
                </c:pt>
                <c:pt idx="12">
                  <c:v>2.4580000000000001E-3</c:v>
                </c:pt>
                <c:pt idx="13">
                  <c:v>3.2100000000000002E-3</c:v>
                </c:pt>
                <c:pt idx="14">
                  <c:v>3.6380000000000002E-3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4B-4752-820A-86AF3FDFB2E6}"/>
            </c:ext>
          </c:extLst>
        </c:ser>
        <c:ser>
          <c:idx val="1"/>
          <c:order val="1"/>
          <c:tx>
            <c:v>Strom Loana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04'!$H$7:$H$147</c:f>
              <c:numCache>
                <c:formatCode>0.00E+00</c:formatCode>
                <c:ptCount val="141"/>
                <c:pt idx="0" formatCode="General">
                  <c:v>-0.10249999999999999</c:v>
                </c:pt>
                <c:pt idx="1">
                  <c:v>-9.2469999999999997E-2</c:v>
                </c:pt>
                <c:pt idx="2">
                  <c:v>-6.7750000000000005E-2</c:v>
                </c:pt>
                <c:pt idx="3">
                  <c:v>-5.2490000000000002E-2</c:v>
                </c:pt>
                <c:pt idx="4">
                  <c:v>-4.3029999999999999E-2</c:v>
                </c:pt>
                <c:pt idx="5">
                  <c:v>-3.2649999999999998E-2</c:v>
                </c:pt>
                <c:pt idx="6">
                  <c:v>-2.2280000000000001E-2</c:v>
                </c:pt>
                <c:pt idx="7">
                  <c:v>-1.282E-2</c:v>
                </c:pt>
                <c:pt idx="8">
                  <c:v>-2.1359999999999999E-3</c:v>
                </c:pt>
                <c:pt idx="9">
                  <c:v>-2.1359999999999999E-3</c:v>
                </c:pt>
                <c:pt idx="10">
                  <c:v>7.6290000000000004E-3</c:v>
                </c:pt>
                <c:pt idx="11">
                  <c:v>1.77E-2</c:v>
                </c:pt>
                <c:pt idx="12">
                  <c:v>2.7470000000000001E-2</c:v>
                </c:pt>
                <c:pt idx="13">
                  <c:v>3.7839999999999999E-2</c:v>
                </c:pt>
                <c:pt idx="14">
                  <c:v>4.761E-2</c:v>
                </c:pt>
                <c:pt idx="15">
                  <c:v>5.7369999999999997E-2</c:v>
                </c:pt>
                <c:pt idx="16">
                  <c:v>6.8049999999999999E-2</c:v>
                </c:pt>
                <c:pt idx="17">
                  <c:v>7.7509999999999996E-2</c:v>
                </c:pt>
                <c:pt idx="18">
                  <c:v>8.8200000000000001E-2</c:v>
                </c:pt>
                <c:pt idx="19">
                  <c:v>9.7659999999999997E-2</c:v>
                </c:pt>
                <c:pt idx="20" formatCode="General">
                  <c:v>0.1074</c:v>
                </c:pt>
                <c:pt idx="21" formatCode="General">
                  <c:v>0.1181</c:v>
                </c:pt>
                <c:pt idx="22" formatCode="General">
                  <c:v>0.12790000000000001</c:v>
                </c:pt>
                <c:pt idx="23" formatCode="General">
                  <c:v>0.13819999999999999</c:v>
                </c:pt>
                <c:pt idx="24" formatCode="General">
                  <c:v>0.1477</c:v>
                </c:pt>
                <c:pt idx="25" formatCode="General">
                  <c:v>0.15809999999999999</c:v>
                </c:pt>
                <c:pt idx="26" formatCode="General">
                  <c:v>0.16819999999999999</c:v>
                </c:pt>
                <c:pt idx="27" formatCode="General">
                  <c:v>0.1779</c:v>
                </c:pt>
                <c:pt idx="28" formatCode="General">
                  <c:v>0.188</c:v>
                </c:pt>
                <c:pt idx="29" formatCode="General">
                  <c:v>0.1978</c:v>
                </c:pt>
                <c:pt idx="30" formatCode="General">
                  <c:v>0.2084</c:v>
                </c:pt>
                <c:pt idx="31" formatCode="General">
                  <c:v>0.2185</c:v>
                </c:pt>
                <c:pt idx="32" formatCode="General">
                  <c:v>0.2283</c:v>
                </c:pt>
                <c:pt idx="33" formatCode="General">
                  <c:v>0.23799999999999999</c:v>
                </c:pt>
                <c:pt idx="34" formatCode="General">
                  <c:v>0.24809999999999999</c:v>
                </c:pt>
                <c:pt idx="35" formatCode="General">
                  <c:v>0.25850000000000001</c:v>
                </c:pt>
                <c:pt idx="36" formatCode="General">
                  <c:v>0.26860000000000001</c:v>
                </c:pt>
                <c:pt idx="37" formatCode="General">
                  <c:v>0.27889999999999998</c:v>
                </c:pt>
                <c:pt idx="38" formatCode="General">
                  <c:v>0.28839999999999999</c:v>
                </c:pt>
                <c:pt idx="39" formatCode="General">
                  <c:v>0.29820000000000002</c:v>
                </c:pt>
                <c:pt idx="40" formatCode="General">
                  <c:v>0.3085</c:v>
                </c:pt>
                <c:pt idx="41" formatCode="General">
                  <c:v>0.31830000000000003</c:v>
                </c:pt>
                <c:pt idx="42" formatCode="General">
                  <c:v>0.32869999999999999</c:v>
                </c:pt>
                <c:pt idx="43" formatCode="General">
                  <c:v>0.33839999999999998</c:v>
                </c:pt>
                <c:pt idx="44" formatCode="General">
                  <c:v>0.3488</c:v>
                </c:pt>
                <c:pt idx="45" formatCode="General">
                  <c:v>0.35859999999999997</c:v>
                </c:pt>
                <c:pt idx="46" formatCode="General">
                  <c:v>0.36830000000000002</c:v>
                </c:pt>
                <c:pt idx="47" formatCode="General">
                  <c:v>0.37869999999999998</c:v>
                </c:pt>
                <c:pt idx="48" formatCode="General">
                  <c:v>0.38879999999999998</c:v>
                </c:pt>
                <c:pt idx="49" formatCode="General">
                  <c:v>0.39889999999999998</c:v>
                </c:pt>
                <c:pt idx="50" formatCode="General">
                  <c:v>0.40889999999999999</c:v>
                </c:pt>
                <c:pt idx="51" formatCode="General">
                  <c:v>0.41839999999999999</c:v>
                </c:pt>
                <c:pt idx="52" formatCode="General">
                  <c:v>0.42909999999999998</c:v>
                </c:pt>
                <c:pt idx="53" formatCode="General">
                  <c:v>0.4385</c:v>
                </c:pt>
                <c:pt idx="54" formatCode="General">
                  <c:v>0.44890000000000002</c:v>
                </c:pt>
                <c:pt idx="55" formatCode="General">
                  <c:v>0.4587</c:v>
                </c:pt>
                <c:pt idx="56" formatCode="General">
                  <c:v>0.46910000000000002</c:v>
                </c:pt>
                <c:pt idx="57" formatCode="General">
                  <c:v>0.4788</c:v>
                </c:pt>
                <c:pt idx="58" formatCode="General">
                  <c:v>0.4889</c:v>
                </c:pt>
                <c:pt idx="59" formatCode="General">
                  <c:v>0.499</c:v>
                </c:pt>
                <c:pt idx="60" formatCode="General">
                  <c:v>0.50900000000000001</c:v>
                </c:pt>
                <c:pt idx="61" formatCode="General">
                  <c:v>0.51910000000000001</c:v>
                </c:pt>
                <c:pt idx="62" formatCode="General">
                  <c:v>0.52890000000000004</c:v>
                </c:pt>
                <c:pt idx="63" formatCode="General">
                  <c:v>0.53890000000000005</c:v>
                </c:pt>
                <c:pt idx="64" formatCode="General">
                  <c:v>0.54900000000000004</c:v>
                </c:pt>
                <c:pt idx="65" formatCode="General">
                  <c:v>0.55879999999999996</c:v>
                </c:pt>
                <c:pt idx="66" formatCode="General">
                  <c:v>0.56950000000000001</c:v>
                </c:pt>
                <c:pt idx="67" formatCode="General">
                  <c:v>0.57920000000000005</c:v>
                </c:pt>
                <c:pt idx="68" formatCode="General">
                  <c:v>0.58960000000000001</c:v>
                </c:pt>
                <c:pt idx="69" formatCode="General">
                  <c:v>0.59940000000000004</c:v>
                </c:pt>
                <c:pt idx="70" formatCode="General">
                  <c:v>0.60909999999999997</c:v>
                </c:pt>
                <c:pt idx="71" formatCode="General">
                  <c:v>0.61919999999999997</c:v>
                </c:pt>
                <c:pt idx="72" formatCode="General">
                  <c:v>0.62929999999999997</c:v>
                </c:pt>
                <c:pt idx="73" formatCode="General">
                  <c:v>0.63929999999999998</c:v>
                </c:pt>
                <c:pt idx="74" formatCode="General">
                  <c:v>0.64939999999999998</c:v>
                </c:pt>
                <c:pt idx="75" formatCode="General">
                  <c:v>0.65980000000000005</c:v>
                </c:pt>
                <c:pt idx="76" formatCode="General">
                  <c:v>0.66959999999999997</c:v>
                </c:pt>
                <c:pt idx="77" formatCode="General">
                  <c:v>0.67900000000000005</c:v>
                </c:pt>
                <c:pt idx="78" formatCode="General">
                  <c:v>0.69</c:v>
                </c:pt>
                <c:pt idx="79" formatCode="General">
                  <c:v>0.69920000000000004</c:v>
                </c:pt>
                <c:pt idx="80" formatCode="General">
                  <c:v>0.70979999999999999</c:v>
                </c:pt>
                <c:pt idx="81" formatCode="General">
                  <c:v>0.71960000000000002</c:v>
                </c:pt>
                <c:pt idx="82" formatCode="General">
                  <c:v>0.72970000000000002</c:v>
                </c:pt>
                <c:pt idx="83" formatCode="General">
                  <c:v>0.74009999999999998</c:v>
                </c:pt>
                <c:pt idx="84" formatCode="General">
                  <c:v>0.74950000000000006</c:v>
                </c:pt>
                <c:pt idx="85" formatCode="General">
                  <c:v>0.76019999999999999</c:v>
                </c:pt>
                <c:pt idx="86" formatCode="General">
                  <c:v>0.76970000000000005</c:v>
                </c:pt>
                <c:pt idx="87" formatCode="General">
                  <c:v>0.78</c:v>
                </c:pt>
                <c:pt idx="88" formatCode="General">
                  <c:v>0.79010000000000002</c:v>
                </c:pt>
                <c:pt idx="89" formatCode="General">
                  <c:v>0.79990000000000006</c:v>
                </c:pt>
                <c:pt idx="90" formatCode="General">
                  <c:v>0.81020000000000003</c:v>
                </c:pt>
                <c:pt idx="91" formatCode="General">
                  <c:v>0.82030000000000003</c:v>
                </c:pt>
                <c:pt idx="92" formatCode="General">
                  <c:v>0.82979999999999998</c:v>
                </c:pt>
                <c:pt idx="93" formatCode="General">
                  <c:v>0.83979999999999999</c:v>
                </c:pt>
                <c:pt idx="94" formatCode="General">
                  <c:v>0.84989999999999999</c:v>
                </c:pt>
                <c:pt idx="95" formatCode="General">
                  <c:v>0.86029999999999995</c:v>
                </c:pt>
                <c:pt idx="96" formatCode="General">
                  <c:v>0.87009999999999998</c:v>
                </c:pt>
                <c:pt idx="97" formatCode="General">
                  <c:v>0.88039999999999996</c:v>
                </c:pt>
                <c:pt idx="98" formatCode="General">
                  <c:v>0.89019999999999999</c:v>
                </c:pt>
                <c:pt idx="99" formatCode="General">
                  <c:v>0.90029999999999999</c:v>
                </c:pt>
                <c:pt idx="100" formatCode="General">
                  <c:v>0.9103</c:v>
                </c:pt>
                <c:pt idx="101" formatCode="General">
                  <c:v>0.92010000000000003</c:v>
                </c:pt>
                <c:pt idx="102" formatCode="General">
                  <c:v>0.92900000000000005</c:v>
                </c:pt>
                <c:pt idx="103" formatCode="General">
                  <c:v>0.93049999999999999</c:v>
                </c:pt>
                <c:pt idx="104" formatCode="General">
                  <c:v>0.93989999999999996</c:v>
                </c:pt>
                <c:pt idx="105" formatCode="General">
                  <c:v>0.9506</c:v>
                </c:pt>
                <c:pt idx="106" formatCode="General">
                  <c:v>0.95489999999999997</c:v>
                </c:pt>
                <c:pt idx="107" formatCode="General">
                  <c:v>0.9647</c:v>
                </c:pt>
                <c:pt idx="108" formatCode="General">
                  <c:v>0.97440000000000004</c:v>
                </c:pt>
                <c:pt idx="109" formatCode="General">
                  <c:v>0.98419999999999996</c:v>
                </c:pt>
                <c:pt idx="110" formatCode="General">
                  <c:v>0.99399999999999999</c:v>
                </c:pt>
                <c:pt idx="111" formatCode="General">
                  <c:v>1.004</c:v>
                </c:pt>
                <c:pt idx="112" formatCode="General">
                  <c:v>1.0129999999999999</c:v>
                </c:pt>
                <c:pt idx="113" formatCode="General">
                  <c:v>1.0229999999999999</c:v>
                </c:pt>
                <c:pt idx="114" formatCode="General">
                  <c:v>1.0329999999999999</c:v>
                </c:pt>
                <c:pt idx="115" formatCode="General">
                  <c:v>1.0429999999999999</c:v>
                </c:pt>
                <c:pt idx="116" formatCode="General">
                  <c:v>1.0529999999999999</c:v>
                </c:pt>
                <c:pt idx="117" formatCode="General">
                  <c:v>1.0620000000000001</c:v>
                </c:pt>
                <c:pt idx="118" formatCode="General">
                  <c:v>1.0720000000000001</c:v>
                </c:pt>
                <c:pt idx="119" formatCode="General">
                  <c:v>1.0820000000000001</c:v>
                </c:pt>
                <c:pt idx="120" formatCode="General">
                  <c:v>1.0920000000000001</c:v>
                </c:pt>
                <c:pt idx="121" formatCode="General">
                  <c:v>1.1020000000000001</c:v>
                </c:pt>
                <c:pt idx="122" formatCode="General">
                  <c:v>1.111</c:v>
                </c:pt>
                <c:pt idx="123" formatCode="General">
                  <c:v>1.121</c:v>
                </c:pt>
                <c:pt idx="124" formatCode="General">
                  <c:v>1.131</c:v>
                </c:pt>
                <c:pt idx="125" formatCode="General">
                  <c:v>1.145</c:v>
                </c:pt>
                <c:pt idx="126" formatCode="General">
                  <c:v>1.155</c:v>
                </c:pt>
                <c:pt idx="127" formatCode="General">
                  <c:v>1.165</c:v>
                </c:pt>
                <c:pt idx="128" formatCode="General">
                  <c:v>1.175</c:v>
                </c:pt>
                <c:pt idx="129" formatCode="General">
                  <c:v>1.1839999999999999</c:v>
                </c:pt>
                <c:pt idx="130" formatCode="General">
                  <c:v>1.194</c:v>
                </c:pt>
                <c:pt idx="131" formatCode="General">
                  <c:v>1.208</c:v>
                </c:pt>
                <c:pt idx="132" formatCode="General">
                  <c:v>1.218</c:v>
                </c:pt>
                <c:pt idx="133" formatCode="General">
                  <c:v>1.228</c:v>
                </c:pt>
                <c:pt idx="134" formatCode="General">
                  <c:v>1.238</c:v>
                </c:pt>
                <c:pt idx="135" formatCode="General">
                  <c:v>1.248</c:v>
                </c:pt>
                <c:pt idx="136" formatCode="General">
                  <c:v>1.2569999999999999</c:v>
                </c:pt>
                <c:pt idx="137" formatCode="General">
                  <c:v>1.2669999999999999</c:v>
                </c:pt>
                <c:pt idx="138" formatCode="General">
                  <c:v>1.2769999999999999</c:v>
                </c:pt>
                <c:pt idx="139" formatCode="General">
                  <c:v>1.2869999999999999</c:v>
                </c:pt>
                <c:pt idx="140" formatCode="General">
                  <c:v>1.296</c:v>
                </c:pt>
              </c:numCache>
            </c:numRef>
          </c:xVal>
          <c:yVal>
            <c:numRef>
              <c:f>'G1331 Zelle 01'!$F$7:$F$147</c:f>
              <c:numCache>
                <c:formatCode>0.00E+00</c:formatCode>
                <c:ptCount val="141"/>
                <c:pt idx="0">
                  <c:v>1.9999999999999999E-6</c:v>
                </c:pt>
                <c:pt idx="1">
                  <c:v>1.9999999999999999E-6</c:v>
                </c:pt>
                <c:pt idx="2">
                  <c:v>2.0600000000000002E-6</c:v>
                </c:pt>
                <c:pt idx="3">
                  <c:v>1.9999999999999999E-6</c:v>
                </c:pt>
                <c:pt idx="4">
                  <c:v>1.9999999999999999E-6</c:v>
                </c:pt>
                <c:pt idx="5">
                  <c:v>2.0600000000000002E-6</c:v>
                </c:pt>
                <c:pt idx="6">
                  <c:v>1.9999999999999999E-6</c:v>
                </c:pt>
                <c:pt idx="7">
                  <c:v>1.9999999999999999E-6</c:v>
                </c:pt>
                <c:pt idx="8">
                  <c:v>1.9999999999999999E-6</c:v>
                </c:pt>
                <c:pt idx="9">
                  <c:v>1.9999999999999999E-6</c:v>
                </c:pt>
                <c:pt idx="10">
                  <c:v>2.0600000000000002E-6</c:v>
                </c:pt>
                <c:pt idx="11">
                  <c:v>1.9999999999999999E-6</c:v>
                </c:pt>
                <c:pt idx="12">
                  <c:v>2.0600000000000002E-6</c:v>
                </c:pt>
                <c:pt idx="13">
                  <c:v>1.9999999999999999E-6</c:v>
                </c:pt>
                <c:pt idx="14">
                  <c:v>1.9999999999999999E-6</c:v>
                </c:pt>
                <c:pt idx="15">
                  <c:v>1.9999999999999999E-6</c:v>
                </c:pt>
                <c:pt idx="16">
                  <c:v>2.0600000000000002E-6</c:v>
                </c:pt>
                <c:pt idx="17">
                  <c:v>1.9999999999999999E-6</c:v>
                </c:pt>
                <c:pt idx="18">
                  <c:v>2.0600000000000002E-6</c:v>
                </c:pt>
                <c:pt idx="19">
                  <c:v>1.9999999999999999E-6</c:v>
                </c:pt>
                <c:pt idx="20">
                  <c:v>1.9999999999999999E-6</c:v>
                </c:pt>
                <c:pt idx="21">
                  <c:v>1.9999999999999999E-6</c:v>
                </c:pt>
                <c:pt idx="22">
                  <c:v>1.9999999999999999E-6</c:v>
                </c:pt>
                <c:pt idx="23">
                  <c:v>2.0600000000000002E-6</c:v>
                </c:pt>
                <c:pt idx="24">
                  <c:v>2.0600000000000002E-6</c:v>
                </c:pt>
                <c:pt idx="25">
                  <c:v>2.0600000000000002E-6</c:v>
                </c:pt>
                <c:pt idx="26">
                  <c:v>1.9999999999999999E-6</c:v>
                </c:pt>
                <c:pt idx="27">
                  <c:v>2.0600000000000002E-6</c:v>
                </c:pt>
                <c:pt idx="28">
                  <c:v>2.0600000000000002E-6</c:v>
                </c:pt>
                <c:pt idx="29">
                  <c:v>2.0600000000000002E-6</c:v>
                </c:pt>
                <c:pt idx="30">
                  <c:v>2.0600000000000002E-6</c:v>
                </c:pt>
                <c:pt idx="31">
                  <c:v>2.0600000000000002E-6</c:v>
                </c:pt>
                <c:pt idx="32">
                  <c:v>2.0600000000000002E-6</c:v>
                </c:pt>
                <c:pt idx="33">
                  <c:v>1.9999999999999999E-6</c:v>
                </c:pt>
                <c:pt idx="34">
                  <c:v>2.0600000000000002E-6</c:v>
                </c:pt>
                <c:pt idx="35">
                  <c:v>1.9999999999999999E-6</c:v>
                </c:pt>
                <c:pt idx="36">
                  <c:v>2.0600000000000002E-6</c:v>
                </c:pt>
                <c:pt idx="37">
                  <c:v>1.9999999999999999E-6</c:v>
                </c:pt>
                <c:pt idx="38">
                  <c:v>1.9999999999999999E-6</c:v>
                </c:pt>
                <c:pt idx="39">
                  <c:v>2.0600000000000002E-6</c:v>
                </c:pt>
                <c:pt idx="40">
                  <c:v>1.9999999999999999E-6</c:v>
                </c:pt>
                <c:pt idx="41">
                  <c:v>1.9999999999999999E-6</c:v>
                </c:pt>
                <c:pt idx="42">
                  <c:v>2.0600000000000002E-6</c:v>
                </c:pt>
                <c:pt idx="43">
                  <c:v>2.0600000000000002E-6</c:v>
                </c:pt>
                <c:pt idx="44">
                  <c:v>2.0600000000000002E-6</c:v>
                </c:pt>
                <c:pt idx="45">
                  <c:v>2.0600000000000002E-6</c:v>
                </c:pt>
                <c:pt idx="46">
                  <c:v>1.9999999999999999E-6</c:v>
                </c:pt>
                <c:pt idx="47">
                  <c:v>2.0600000000000002E-6</c:v>
                </c:pt>
                <c:pt idx="48">
                  <c:v>1.9999999999999999E-6</c:v>
                </c:pt>
                <c:pt idx="49">
                  <c:v>2.0600000000000002E-6</c:v>
                </c:pt>
                <c:pt idx="50">
                  <c:v>1.9999999999999999E-6</c:v>
                </c:pt>
                <c:pt idx="51">
                  <c:v>1.9999999999999999E-6</c:v>
                </c:pt>
                <c:pt idx="52">
                  <c:v>2.0600000000000002E-6</c:v>
                </c:pt>
                <c:pt idx="53">
                  <c:v>1.9999999999999999E-6</c:v>
                </c:pt>
                <c:pt idx="54">
                  <c:v>1.9999999999999999E-6</c:v>
                </c:pt>
                <c:pt idx="55">
                  <c:v>2.0600000000000002E-6</c:v>
                </c:pt>
                <c:pt idx="56">
                  <c:v>2.0600000000000002E-6</c:v>
                </c:pt>
                <c:pt idx="57">
                  <c:v>1.9999999999999999E-6</c:v>
                </c:pt>
                <c:pt idx="58">
                  <c:v>1.9999999999999999E-6</c:v>
                </c:pt>
                <c:pt idx="59">
                  <c:v>1.9999999999999999E-6</c:v>
                </c:pt>
                <c:pt idx="60">
                  <c:v>2.0600000000000002E-6</c:v>
                </c:pt>
                <c:pt idx="61">
                  <c:v>2.0600000000000002E-6</c:v>
                </c:pt>
                <c:pt idx="62">
                  <c:v>2.0600000000000002E-6</c:v>
                </c:pt>
                <c:pt idx="63">
                  <c:v>1.9999999999999999E-6</c:v>
                </c:pt>
                <c:pt idx="64">
                  <c:v>2.0600000000000002E-6</c:v>
                </c:pt>
                <c:pt idx="65">
                  <c:v>1.9999999999999999E-6</c:v>
                </c:pt>
                <c:pt idx="66">
                  <c:v>1.9999999999999999E-6</c:v>
                </c:pt>
                <c:pt idx="67">
                  <c:v>2.0600000000000002E-6</c:v>
                </c:pt>
                <c:pt idx="68">
                  <c:v>2.0600000000000002E-6</c:v>
                </c:pt>
                <c:pt idx="69">
                  <c:v>1.9999999999999999E-6</c:v>
                </c:pt>
                <c:pt idx="70">
                  <c:v>1.9999999999999999E-6</c:v>
                </c:pt>
                <c:pt idx="71">
                  <c:v>1.9999999999999999E-6</c:v>
                </c:pt>
                <c:pt idx="72">
                  <c:v>2.0600000000000002E-6</c:v>
                </c:pt>
                <c:pt idx="73">
                  <c:v>1.9999999999999999E-6</c:v>
                </c:pt>
                <c:pt idx="74">
                  <c:v>2.0600000000000002E-6</c:v>
                </c:pt>
                <c:pt idx="75">
                  <c:v>2.0600000000000002E-6</c:v>
                </c:pt>
                <c:pt idx="76">
                  <c:v>2.0600000000000002E-6</c:v>
                </c:pt>
                <c:pt idx="77">
                  <c:v>2.0600000000000002E-6</c:v>
                </c:pt>
                <c:pt idx="78">
                  <c:v>1.9999999999999999E-6</c:v>
                </c:pt>
                <c:pt idx="79">
                  <c:v>1.9999999999999999E-6</c:v>
                </c:pt>
                <c:pt idx="80">
                  <c:v>2.0600000000000002E-6</c:v>
                </c:pt>
                <c:pt idx="81">
                  <c:v>1.9999999999999999E-6</c:v>
                </c:pt>
                <c:pt idx="82">
                  <c:v>1.9999999999999999E-6</c:v>
                </c:pt>
                <c:pt idx="83">
                  <c:v>1.9999999999999999E-6</c:v>
                </c:pt>
                <c:pt idx="84">
                  <c:v>1.9999999999999999E-6</c:v>
                </c:pt>
                <c:pt idx="85">
                  <c:v>1.9999999999999999E-6</c:v>
                </c:pt>
                <c:pt idx="86">
                  <c:v>1.9999999999999999E-6</c:v>
                </c:pt>
                <c:pt idx="87">
                  <c:v>1.9999999999999999E-6</c:v>
                </c:pt>
                <c:pt idx="88">
                  <c:v>1.9999999999999999E-6</c:v>
                </c:pt>
                <c:pt idx="89">
                  <c:v>2.0600000000000002E-6</c:v>
                </c:pt>
                <c:pt idx="90">
                  <c:v>1.9999999999999999E-6</c:v>
                </c:pt>
                <c:pt idx="91">
                  <c:v>2.0600000000000002E-6</c:v>
                </c:pt>
                <c:pt idx="92">
                  <c:v>2.0600000000000002E-6</c:v>
                </c:pt>
                <c:pt idx="93">
                  <c:v>2.0600000000000002E-6</c:v>
                </c:pt>
                <c:pt idx="94">
                  <c:v>2.119E-6</c:v>
                </c:pt>
                <c:pt idx="95">
                  <c:v>2.119E-6</c:v>
                </c:pt>
                <c:pt idx="96">
                  <c:v>2.1789999999999998E-6</c:v>
                </c:pt>
                <c:pt idx="97">
                  <c:v>2.1789999999999998E-6</c:v>
                </c:pt>
                <c:pt idx="98">
                  <c:v>2.1789999999999998E-6</c:v>
                </c:pt>
                <c:pt idx="99">
                  <c:v>2.238E-6</c:v>
                </c:pt>
                <c:pt idx="100">
                  <c:v>2.2979999999999999E-6</c:v>
                </c:pt>
                <c:pt idx="101">
                  <c:v>2.2979999999999999E-6</c:v>
                </c:pt>
                <c:pt idx="102">
                  <c:v>2.3580000000000001E-6</c:v>
                </c:pt>
                <c:pt idx="103">
                  <c:v>2.4169999999999999E-6</c:v>
                </c:pt>
                <c:pt idx="104">
                  <c:v>2.4770000000000002E-6</c:v>
                </c:pt>
                <c:pt idx="105">
                  <c:v>2.5359999999999999E-6</c:v>
                </c:pt>
                <c:pt idx="106">
                  <c:v>2.6560000000000001E-6</c:v>
                </c:pt>
                <c:pt idx="107">
                  <c:v>2.6560000000000001E-6</c:v>
                </c:pt>
                <c:pt idx="108">
                  <c:v>2.7149999999999998E-6</c:v>
                </c:pt>
                <c:pt idx="109">
                  <c:v>2.7750000000000001E-6</c:v>
                </c:pt>
                <c:pt idx="110">
                  <c:v>2.8339999999999999E-6</c:v>
                </c:pt>
                <c:pt idx="111">
                  <c:v>2.954E-6</c:v>
                </c:pt>
                <c:pt idx="112">
                  <c:v>3.0730000000000001E-6</c:v>
                </c:pt>
                <c:pt idx="113">
                  <c:v>3.1920000000000001E-6</c:v>
                </c:pt>
                <c:pt idx="114">
                  <c:v>3.371E-6</c:v>
                </c:pt>
                <c:pt idx="115">
                  <c:v>3.49E-6</c:v>
                </c:pt>
                <c:pt idx="116">
                  <c:v>3.6090000000000001E-6</c:v>
                </c:pt>
                <c:pt idx="117">
                  <c:v>3.788E-6</c:v>
                </c:pt>
                <c:pt idx="118">
                  <c:v>3.9670000000000003E-6</c:v>
                </c:pt>
                <c:pt idx="119">
                  <c:v>4.2050000000000004E-6</c:v>
                </c:pt>
                <c:pt idx="120">
                  <c:v>4.3239999999999996E-6</c:v>
                </c:pt>
                <c:pt idx="121">
                  <c:v>4.5630000000000002E-6</c:v>
                </c:pt>
                <c:pt idx="122">
                  <c:v>4.8010000000000003E-6</c:v>
                </c:pt>
                <c:pt idx="123">
                  <c:v>5.04E-6</c:v>
                </c:pt>
                <c:pt idx="124">
                  <c:v>5.2780000000000001E-6</c:v>
                </c:pt>
                <c:pt idx="125">
                  <c:v>5.6949999999999997E-6</c:v>
                </c:pt>
                <c:pt idx="126">
                  <c:v>5.993E-6</c:v>
                </c:pt>
                <c:pt idx="127">
                  <c:v>6.2319999999999998E-6</c:v>
                </c:pt>
                <c:pt idx="128">
                  <c:v>6.6490000000000002E-6</c:v>
                </c:pt>
                <c:pt idx="129">
                  <c:v>6.9469999999999997E-6</c:v>
                </c:pt>
                <c:pt idx="130">
                  <c:v>7.3039999999999999E-6</c:v>
                </c:pt>
                <c:pt idx="131">
                  <c:v>7.6620000000000005E-6</c:v>
                </c:pt>
                <c:pt idx="132">
                  <c:v>8.0790000000000001E-6</c:v>
                </c:pt>
                <c:pt idx="133">
                  <c:v>8.4370000000000007E-6</c:v>
                </c:pt>
                <c:pt idx="134">
                  <c:v>8.8540000000000003E-6</c:v>
                </c:pt>
                <c:pt idx="135">
                  <c:v>9.2709999999999998E-6</c:v>
                </c:pt>
                <c:pt idx="136">
                  <c:v>9.6889999999999999E-6</c:v>
                </c:pt>
                <c:pt idx="137">
                  <c:v>1.0169999999999999E-5</c:v>
                </c:pt>
                <c:pt idx="138">
                  <c:v>1.064E-5</c:v>
                </c:pt>
                <c:pt idx="139">
                  <c:v>1.112E-5</c:v>
                </c:pt>
                <c:pt idx="140">
                  <c:v>1.166E-5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4B-4752-820A-86AF3FDFB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16640"/>
        <c:axId val="392015000"/>
      </c:scatterChart>
      <c:valAx>
        <c:axId val="39201664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Spannung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5000"/>
        <c:crosses val="autoZero"/>
        <c:crossBetween val="midCat"/>
      </c:valAx>
      <c:valAx>
        <c:axId val="3920150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6640"/>
        <c:crosses val="autoZero"/>
        <c:crossBetween val="midCat"/>
        <c:majorUnit val="1.0000000000000002E-3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1843390042565924"/>
          <c:y val="0.69469321940138651"/>
          <c:w val="0.10712741218228551"/>
          <c:h val="0.10089756717630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Strom EL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04'!$A$7:$A$21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'G1331 Zelle 04'!$B$7:$B$21</c:f>
              <c:numCache>
                <c:formatCode>0.00E+00</c:formatCode>
                <c:ptCount val="15"/>
                <c:pt idx="0">
                  <c:v>8.2529999999999998E-5</c:v>
                </c:pt>
                <c:pt idx="1">
                  <c:v>7.3360000000000002E-5</c:v>
                </c:pt>
                <c:pt idx="2">
                  <c:v>9.2769999999999994E-5</c:v>
                </c:pt>
                <c:pt idx="3">
                  <c:v>1.2870000000000001E-4</c:v>
                </c:pt>
                <c:pt idx="4">
                  <c:v>2.0210000000000001E-4</c:v>
                </c:pt>
                <c:pt idx="5">
                  <c:v>3.1369999999999998E-4</c:v>
                </c:pt>
                <c:pt idx="6">
                  <c:v>4.5679999999999999E-4</c:v>
                </c:pt>
                <c:pt idx="7">
                  <c:v>6.7259999999999998E-4</c:v>
                </c:pt>
                <c:pt idx="8">
                  <c:v>8.6089999999999995E-4</c:v>
                </c:pt>
                <c:pt idx="9">
                  <c:v>1.1590000000000001E-3</c:v>
                </c:pt>
                <c:pt idx="10">
                  <c:v>1.4890000000000001E-3</c:v>
                </c:pt>
                <c:pt idx="11">
                  <c:v>2.0609999999999999E-3</c:v>
                </c:pt>
                <c:pt idx="12">
                  <c:v>2.4580000000000001E-3</c:v>
                </c:pt>
                <c:pt idx="13">
                  <c:v>3.2100000000000002E-3</c:v>
                </c:pt>
                <c:pt idx="14">
                  <c:v>3.6380000000000002E-3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E7-4B0A-8BF2-DDCC9C89748D}"/>
            </c:ext>
          </c:extLst>
        </c:ser>
        <c:ser>
          <c:idx val="1"/>
          <c:order val="1"/>
          <c:tx>
            <c:v>Strom Loana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04'!$H$7:$H$147</c:f>
              <c:numCache>
                <c:formatCode>0.00E+00</c:formatCode>
                <c:ptCount val="141"/>
                <c:pt idx="0" formatCode="General">
                  <c:v>-0.10249999999999999</c:v>
                </c:pt>
                <c:pt idx="1">
                  <c:v>-9.2469999999999997E-2</c:v>
                </c:pt>
                <c:pt idx="2">
                  <c:v>-6.7750000000000005E-2</c:v>
                </c:pt>
                <c:pt idx="3">
                  <c:v>-5.2490000000000002E-2</c:v>
                </c:pt>
                <c:pt idx="4">
                  <c:v>-4.3029999999999999E-2</c:v>
                </c:pt>
                <c:pt idx="5">
                  <c:v>-3.2649999999999998E-2</c:v>
                </c:pt>
                <c:pt idx="6">
                  <c:v>-2.2280000000000001E-2</c:v>
                </c:pt>
                <c:pt idx="7">
                  <c:v>-1.282E-2</c:v>
                </c:pt>
                <c:pt idx="8">
                  <c:v>-2.1359999999999999E-3</c:v>
                </c:pt>
                <c:pt idx="9">
                  <c:v>-2.1359999999999999E-3</c:v>
                </c:pt>
                <c:pt idx="10">
                  <c:v>7.6290000000000004E-3</c:v>
                </c:pt>
                <c:pt idx="11">
                  <c:v>1.77E-2</c:v>
                </c:pt>
                <c:pt idx="12">
                  <c:v>2.7470000000000001E-2</c:v>
                </c:pt>
                <c:pt idx="13">
                  <c:v>3.7839999999999999E-2</c:v>
                </c:pt>
                <c:pt idx="14">
                  <c:v>4.761E-2</c:v>
                </c:pt>
                <c:pt idx="15">
                  <c:v>5.7369999999999997E-2</c:v>
                </c:pt>
                <c:pt idx="16">
                  <c:v>6.8049999999999999E-2</c:v>
                </c:pt>
                <c:pt idx="17">
                  <c:v>7.7509999999999996E-2</c:v>
                </c:pt>
                <c:pt idx="18">
                  <c:v>8.8200000000000001E-2</c:v>
                </c:pt>
                <c:pt idx="19">
                  <c:v>9.7659999999999997E-2</c:v>
                </c:pt>
                <c:pt idx="20" formatCode="General">
                  <c:v>0.1074</c:v>
                </c:pt>
                <c:pt idx="21" formatCode="General">
                  <c:v>0.1181</c:v>
                </c:pt>
                <c:pt idx="22" formatCode="General">
                  <c:v>0.12790000000000001</c:v>
                </c:pt>
                <c:pt idx="23" formatCode="General">
                  <c:v>0.13819999999999999</c:v>
                </c:pt>
                <c:pt idx="24" formatCode="General">
                  <c:v>0.1477</c:v>
                </c:pt>
                <c:pt idx="25" formatCode="General">
                  <c:v>0.15809999999999999</c:v>
                </c:pt>
                <c:pt idx="26" formatCode="General">
                  <c:v>0.16819999999999999</c:v>
                </c:pt>
                <c:pt idx="27" formatCode="General">
                  <c:v>0.1779</c:v>
                </c:pt>
                <c:pt idx="28" formatCode="General">
                  <c:v>0.188</c:v>
                </c:pt>
                <c:pt idx="29" formatCode="General">
                  <c:v>0.1978</c:v>
                </c:pt>
                <c:pt idx="30" formatCode="General">
                  <c:v>0.2084</c:v>
                </c:pt>
                <c:pt idx="31" formatCode="General">
                  <c:v>0.2185</c:v>
                </c:pt>
                <c:pt idx="32" formatCode="General">
                  <c:v>0.2283</c:v>
                </c:pt>
                <c:pt idx="33" formatCode="General">
                  <c:v>0.23799999999999999</c:v>
                </c:pt>
                <c:pt idx="34" formatCode="General">
                  <c:v>0.24809999999999999</c:v>
                </c:pt>
                <c:pt idx="35" formatCode="General">
                  <c:v>0.25850000000000001</c:v>
                </c:pt>
                <c:pt idx="36" formatCode="General">
                  <c:v>0.26860000000000001</c:v>
                </c:pt>
                <c:pt idx="37" formatCode="General">
                  <c:v>0.27889999999999998</c:v>
                </c:pt>
                <c:pt idx="38" formatCode="General">
                  <c:v>0.28839999999999999</c:v>
                </c:pt>
                <c:pt idx="39" formatCode="General">
                  <c:v>0.29820000000000002</c:v>
                </c:pt>
                <c:pt idx="40" formatCode="General">
                  <c:v>0.3085</c:v>
                </c:pt>
                <c:pt idx="41" formatCode="General">
                  <c:v>0.31830000000000003</c:v>
                </c:pt>
                <c:pt idx="42" formatCode="General">
                  <c:v>0.32869999999999999</c:v>
                </c:pt>
                <c:pt idx="43" formatCode="General">
                  <c:v>0.33839999999999998</c:v>
                </c:pt>
                <c:pt idx="44" formatCode="General">
                  <c:v>0.3488</c:v>
                </c:pt>
                <c:pt idx="45" formatCode="General">
                  <c:v>0.35859999999999997</c:v>
                </c:pt>
                <c:pt idx="46" formatCode="General">
                  <c:v>0.36830000000000002</c:v>
                </c:pt>
                <c:pt idx="47" formatCode="General">
                  <c:v>0.37869999999999998</c:v>
                </c:pt>
                <c:pt idx="48" formatCode="General">
                  <c:v>0.38879999999999998</c:v>
                </c:pt>
                <c:pt idx="49" formatCode="General">
                  <c:v>0.39889999999999998</c:v>
                </c:pt>
                <c:pt idx="50" formatCode="General">
                  <c:v>0.40889999999999999</c:v>
                </c:pt>
                <c:pt idx="51" formatCode="General">
                  <c:v>0.41839999999999999</c:v>
                </c:pt>
                <c:pt idx="52" formatCode="General">
                  <c:v>0.42909999999999998</c:v>
                </c:pt>
                <c:pt idx="53" formatCode="General">
                  <c:v>0.4385</c:v>
                </c:pt>
                <c:pt idx="54" formatCode="General">
                  <c:v>0.44890000000000002</c:v>
                </c:pt>
                <c:pt idx="55" formatCode="General">
                  <c:v>0.4587</c:v>
                </c:pt>
                <c:pt idx="56" formatCode="General">
                  <c:v>0.46910000000000002</c:v>
                </c:pt>
                <c:pt idx="57" formatCode="General">
                  <c:v>0.4788</c:v>
                </c:pt>
                <c:pt idx="58" formatCode="General">
                  <c:v>0.4889</c:v>
                </c:pt>
                <c:pt idx="59" formatCode="General">
                  <c:v>0.499</c:v>
                </c:pt>
                <c:pt idx="60" formatCode="General">
                  <c:v>0.50900000000000001</c:v>
                </c:pt>
                <c:pt idx="61" formatCode="General">
                  <c:v>0.51910000000000001</c:v>
                </c:pt>
                <c:pt idx="62" formatCode="General">
                  <c:v>0.52890000000000004</c:v>
                </c:pt>
                <c:pt idx="63" formatCode="General">
                  <c:v>0.53890000000000005</c:v>
                </c:pt>
                <c:pt idx="64" formatCode="General">
                  <c:v>0.54900000000000004</c:v>
                </c:pt>
                <c:pt idx="65" formatCode="General">
                  <c:v>0.55879999999999996</c:v>
                </c:pt>
                <c:pt idx="66" formatCode="General">
                  <c:v>0.56950000000000001</c:v>
                </c:pt>
                <c:pt idx="67" formatCode="General">
                  <c:v>0.57920000000000005</c:v>
                </c:pt>
                <c:pt idx="68" formatCode="General">
                  <c:v>0.58960000000000001</c:v>
                </c:pt>
                <c:pt idx="69" formatCode="General">
                  <c:v>0.59940000000000004</c:v>
                </c:pt>
                <c:pt idx="70" formatCode="General">
                  <c:v>0.60909999999999997</c:v>
                </c:pt>
                <c:pt idx="71" formatCode="General">
                  <c:v>0.61919999999999997</c:v>
                </c:pt>
                <c:pt idx="72" formatCode="General">
                  <c:v>0.62929999999999997</c:v>
                </c:pt>
                <c:pt idx="73" formatCode="General">
                  <c:v>0.63929999999999998</c:v>
                </c:pt>
                <c:pt idx="74" formatCode="General">
                  <c:v>0.64939999999999998</c:v>
                </c:pt>
                <c:pt idx="75" formatCode="General">
                  <c:v>0.65980000000000005</c:v>
                </c:pt>
                <c:pt idx="76" formatCode="General">
                  <c:v>0.66959999999999997</c:v>
                </c:pt>
                <c:pt idx="77" formatCode="General">
                  <c:v>0.67900000000000005</c:v>
                </c:pt>
                <c:pt idx="78" formatCode="General">
                  <c:v>0.69</c:v>
                </c:pt>
                <c:pt idx="79" formatCode="General">
                  <c:v>0.69920000000000004</c:v>
                </c:pt>
                <c:pt idx="80" formatCode="General">
                  <c:v>0.70979999999999999</c:v>
                </c:pt>
                <c:pt idx="81" formatCode="General">
                  <c:v>0.71960000000000002</c:v>
                </c:pt>
                <c:pt idx="82" formatCode="General">
                  <c:v>0.72970000000000002</c:v>
                </c:pt>
                <c:pt idx="83" formatCode="General">
                  <c:v>0.74009999999999998</c:v>
                </c:pt>
                <c:pt idx="84" formatCode="General">
                  <c:v>0.74950000000000006</c:v>
                </c:pt>
                <c:pt idx="85" formatCode="General">
                  <c:v>0.76019999999999999</c:v>
                </c:pt>
                <c:pt idx="86" formatCode="General">
                  <c:v>0.76970000000000005</c:v>
                </c:pt>
                <c:pt idx="87" formatCode="General">
                  <c:v>0.78</c:v>
                </c:pt>
                <c:pt idx="88" formatCode="General">
                  <c:v>0.79010000000000002</c:v>
                </c:pt>
                <c:pt idx="89" formatCode="General">
                  <c:v>0.79990000000000006</c:v>
                </c:pt>
                <c:pt idx="90" formatCode="General">
                  <c:v>0.81020000000000003</c:v>
                </c:pt>
                <c:pt idx="91" formatCode="General">
                  <c:v>0.82030000000000003</c:v>
                </c:pt>
                <c:pt idx="92" formatCode="General">
                  <c:v>0.82979999999999998</c:v>
                </c:pt>
                <c:pt idx="93" formatCode="General">
                  <c:v>0.83979999999999999</c:v>
                </c:pt>
                <c:pt idx="94" formatCode="General">
                  <c:v>0.84989999999999999</c:v>
                </c:pt>
                <c:pt idx="95" formatCode="General">
                  <c:v>0.86029999999999995</c:v>
                </c:pt>
                <c:pt idx="96" formatCode="General">
                  <c:v>0.87009999999999998</c:v>
                </c:pt>
                <c:pt idx="97" formatCode="General">
                  <c:v>0.88039999999999996</c:v>
                </c:pt>
                <c:pt idx="98" formatCode="General">
                  <c:v>0.89019999999999999</c:v>
                </c:pt>
                <c:pt idx="99" formatCode="General">
                  <c:v>0.90029999999999999</c:v>
                </c:pt>
                <c:pt idx="100" formatCode="General">
                  <c:v>0.9103</c:v>
                </c:pt>
                <c:pt idx="101" formatCode="General">
                  <c:v>0.92010000000000003</c:v>
                </c:pt>
                <c:pt idx="102" formatCode="General">
                  <c:v>0.92900000000000005</c:v>
                </c:pt>
                <c:pt idx="103" formatCode="General">
                  <c:v>0.93049999999999999</c:v>
                </c:pt>
                <c:pt idx="104" formatCode="General">
                  <c:v>0.93989999999999996</c:v>
                </c:pt>
                <c:pt idx="105" formatCode="General">
                  <c:v>0.9506</c:v>
                </c:pt>
                <c:pt idx="106" formatCode="General">
                  <c:v>0.95489999999999997</c:v>
                </c:pt>
                <c:pt idx="107" formatCode="General">
                  <c:v>0.9647</c:v>
                </c:pt>
                <c:pt idx="108" formatCode="General">
                  <c:v>0.97440000000000004</c:v>
                </c:pt>
                <c:pt idx="109" formatCode="General">
                  <c:v>0.98419999999999996</c:v>
                </c:pt>
                <c:pt idx="110" formatCode="General">
                  <c:v>0.99399999999999999</c:v>
                </c:pt>
                <c:pt idx="111" formatCode="General">
                  <c:v>1.004</c:v>
                </c:pt>
                <c:pt idx="112" formatCode="General">
                  <c:v>1.0129999999999999</c:v>
                </c:pt>
                <c:pt idx="113" formatCode="General">
                  <c:v>1.0229999999999999</c:v>
                </c:pt>
                <c:pt idx="114" formatCode="General">
                  <c:v>1.0329999999999999</c:v>
                </c:pt>
                <c:pt idx="115" formatCode="General">
                  <c:v>1.0429999999999999</c:v>
                </c:pt>
                <c:pt idx="116" formatCode="General">
                  <c:v>1.0529999999999999</c:v>
                </c:pt>
                <c:pt idx="117" formatCode="General">
                  <c:v>1.0620000000000001</c:v>
                </c:pt>
                <c:pt idx="118" formatCode="General">
                  <c:v>1.0720000000000001</c:v>
                </c:pt>
                <c:pt idx="119" formatCode="General">
                  <c:v>1.0820000000000001</c:v>
                </c:pt>
                <c:pt idx="120" formatCode="General">
                  <c:v>1.0920000000000001</c:v>
                </c:pt>
                <c:pt idx="121" formatCode="General">
                  <c:v>1.1020000000000001</c:v>
                </c:pt>
                <c:pt idx="122" formatCode="General">
                  <c:v>1.111</c:v>
                </c:pt>
                <c:pt idx="123" formatCode="General">
                  <c:v>1.121</c:v>
                </c:pt>
                <c:pt idx="124" formatCode="General">
                  <c:v>1.131</c:v>
                </c:pt>
                <c:pt idx="125" formatCode="General">
                  <c:v>1.145</c:v>
                </c:pt>
                <c:pt idx="126" formatCode="General">
                  <c:v>1.155</c:v>
                </c:pt>
                <c:pt idx="127" formatCode="General">
                  <c:v>1.165</c:v>
                </c:pt>
                <c:pt idx="128" formatCode="General">
                  <c:v>1.175</c:v>
                </c:pt>
                <c:pt idx="129" formatCode="General">
                  <c:v>1.1839999999999999</c:v>
                </c:pt>
                <c:pt idx="130" formatCode="General">
                  <c:v>1.194</c:v>
                </c:pt>
                <c:pt idx="131" formatCode="General">
                  <c:v>1.208</c:v>
                </c:pt>
                <c:pt idx="132" formatCode="General">
                  <c:v>1.218</c:v>
                </c:pt>
                <c:pt idx="133" formatCode="General">
                  <c:v>1.228</c:v>
                </c:pt>
                <c:pt idx="134" formatCode="General">
                  <c:v>1.238</c:v>
                </c:pt>
                <c:pt idx="135" formatCode="General">
                  <c:v>1.248</c:v>
                </c:pt>
                <c:pt idx="136" formatCode="General">
                  <c:v>1.2569999999999999</c:v>
                </c:pt>
                <c:pt idx="137" formatCode="General">
                  <c:v>1.2669999999999999</c:v>
                </c:pt>
                <c:pt idx="138" formatCode="General">
                  <c:v>1.2769999999999999</c:v>
                </c:pt>
                <c:pt idx="139" formatCode="General">
                  <c:v>1.2869999999999999</c:v>
                </c:pt>
                <c:pt idx="140" formatCode="General">
                  <c:v>1.296</c:v>
                </c:pt>
              </c:numCache>
            </c:numRef>
          </c:xVal>
          <c:yVal>
            <c:numRef>
              <c:f>'G1331 Zelle 01'!$F$7:$F$147</c:f>
              <c:numCache>
                <c:formatCode>0.00E+00</c:formatCode>
                <c:ptCount val="141"/>
                <c:pt idx="0">
                  <c:v>1.9999999999999999E-6</c:v>
                </c:pt>
                <c:pt idx="1">
                  <c:v>1.9999999999999999E-6</c:v>
                </c:pt>
                <c:pt idx="2">
                  <c:v>2.0600000000000002E-6</c:v>
                </c:pt>
                <c:pt idx="3">
                  <c:v>1.9999999999999999E-6</c:v>
                </c:pt>
                <c:pt idx="4">
                  <c:v>1.9999999999999999E-6</c:v>
                </c:pt>
                <c:pt idx="5">
                  <c:v>2.0600000000000002E-6</c:v>
                </c:pt>
                <c:pt idx="6">
                  <c:v>1.9999999999999999E-6</c:v>
                </c:pt>
                <c:pt idx="7">
                  <c:v>1.9999999999999999E-6</c:v>
                </c:pt>
                <c:pt idx="8">
                  <c:v>1.9999999999999999E-6</c:v>
                </c:pt>
                <c:pt idx="9">
                  <c:v>1.9999999999999999E-6</c:v>
                </c:pt>
                <c:pt idx="10">
                  <c:v>2.0600000000000002E-6</c:v>
                </c:pt>
                <c:pt idx="11">
                  <c:v>1.9999999999999999E-6</c:v>
                </c:pt>
                <c:pt idx="12">
                  <c:v>2.0600000000000002E-6</c:v>
                </c:pt>
                <c:pt idx="13">
                  <c:v>1.9999999999999999E-6</c:v>
                </c:pt>
                <c:pt idx="14">
                  <c:v>1.9999999999999999E-6</c:v>
                </c:pt>
                <c:pt idx="15">
                  <c:v>1.9999999999999999E-6</c:v>
                </c:pt>
                <c:pt idx="16">
                  <c:v>2.0600000000000002E-6</c:v>
                </c:pt>
                <c:pt idx="17">
                  <c:v>1.9999999999999999E-6</c:v>
                </c:pt>
                <c:pt idx="18">
                  <c:v>2.0600000000000002E-6</c:v>
                </c:pt>
                <c:pt idx="19">
                  <c:v>1.9999999999999999E-6</c:v>
                </c:pt>
                <c:pt idx="20">
                  <c:v>1.9999999999999999E-6</c:v>
                </c:pt>
                <c:pt idx="21">
                  <c:v>1.9999999999999999E-6</c:v>
                </c:pt>
                <c:pt idx="22">
                  <c:v>1.9999999999999999E-6</c:v>
                </c:pt>
                <c:pt idx="23">
                  <c:v>2.0600000000000002E-6</c:v>
                </c:pt>
                <c:pt idx="24">
                  <c:v>2.0600000000000002E-6</c:v>
                </c:pt>
                <c:pt idx="25">
                  <c:v>2.0600000000000002E-6</c:v>
                </c:pt>
                <c:pt idx="26">
                  <c:v>1.9999999999999999E-6</c:v>
                </c:pt>
                <c:pt idx="27">
                  <c:v>2.0600000000000002E-6</c:v>
                </c:pt>
                <c:pt idx="28">
                  <c:v>2.0600000000000002E-6</c:v>
                </c:pt>
                <c:pt idx="29">
                  <c:v>2.0600000000000002E-6</c:v>
                </c:pt>
                <c:pt idx="30">
                  <c:v>2.0600000000000002E-6</c:v>
                </c:pt>
                <c:pt idx="31">
                  <c:v>2.0600000000000002E-6</c:v>
                </c:pt>
                <c:pt idx="32">
                  <c:v>2.0600000000000002E-6</c:v>
                </c:pt>
                <c:pt idx="33">
                  <c:v>1.9999999999999999E-6</c:v>
                </c:pt>
                <c:pt idx="34">
                  <c:v>2.0600000000000002E-6</c:v>
                </c:pt>
                <c:pt idx="35">
                  <c:v>1.9999999999999999E-6</c:v>
                </c:pt>
                <c:pt idx="36">
                  <c:v>2.0600000000000002E-6</c:v>
                </c:pt>
                <c:pt idx="37">
                  <c:v>1.9999999999999999E-6</c:v>
                </c:pt>
                <c:pt idx="38">
                  <c:v>1.9999999999999999E-6</c:v>
                </c:pt>
                <c:pt idx="39">
                  <c:v>2.0600000000000002E-6</c:v>
                </c:pt>
                <c:pt idx="40">
                  <c:v>1.9999999999999999E-6</c:v>
                </c:pt>
                <c:pt idx="41">
                  <c:v>1.9999999999999999E-6</c:v>
                </c:pt>
                <c:pt idx="42">
                  <c:v>2.0600000000000002E-6</c:v>
                </c:pt>
                <c:pt idx="43">
                  <c:v>2.0600000000000002E-6</c:v>
                </c:pt>
                <c:pt idx="44">
                  <c:v>2.0600000000000002E-6</c:v>
                </c:pt>
                <c:pt idx="45">
                  <c:v>2.0600000000000002E-6</c:v>
                </c:pt>
                <c:pt idx="46">
                  <c:v>1.9999999999999999E-6</c:v>
                </c:pt>
                <c:pt idx="47">
                  <c:v>2.0600000000000002E-6</c:v>
                </c:pt>
                <c:pt idx="48">
                  <c:v>1.9999999999999999E-6</c:v>
                </c:pt>
                <c:pt idx="49">
                  <c:v>2.0600000000000002E-6</c:v>
                </c:pt>
                <c:pt idx="50">
                  <c:v>1.9999999999999999E-6</c:v>
                </c:pt>
                <c:pt idx="51">
                  <c:v>1.9999999999999999E-6</c:v>
                </c:pt>
                <c:pt idx="52">
                  <c:v>2.0600000000000002E-6</c:v>
                </c:pt>
                <c:pt idx="53">
                  <c:v>1.9999999999999999E-6</c:v>
                </c:pt>
                <c:pt idx="54">
                  <c:v>1.9999999999999999E-6</c:v>
                </c:pt>
                <c:pt idx="55">
                  <c:v>2.0600000000000002E-6</c:v>
                </c:pt>
                <c:pt idx="56">
                  <c:v>2.0600000000000002E-6</c:v>
                </c:pt>
                <c:pt idx="57">
                  <c:v>1.9999999999999999E-6</c:v>
                </c:pt>
                <c:pt idx="58">
                  <c:v>1.9999999999999999E-6</c:v>
                </c:pt>
                <c:pt idx="59">
                  <c:v>1.9999999999999999E-6</c:v>
                </c:pt>
                <c:pt idx="60">
                  <c:v>2.0600000000000002E-6</c:v>
                </c:pt>
                <c:pt idx="61">
                  <c:v>2.0600000000000002E-6</c:v>
                </c:pt>
                <c:pt idx="62">
                  <c:v>2.0600000000000002E-6</c:v>
                </c:pt>
                <c:pt idx="63">
                  <c:v>1.9999999999999999E-6</c:v>
                </c:pt>
                <c:pt idx="64">
                  <c:v>2.0600000000000002E-6</c:v>
                </c:pt>
                <c:pt idx="65">
                  <c:v>1.9999999999999999E-6</c:v>
                </c:pt>
                <c:pt idx="66">
                  <c:v>1.9999999999999999E-6</c:v>
                </c:pt>
                <c:pt idx="67">
                  <c:v>2.0600000000000002E-6</c:v>
                </c:pt>
                <c:pt idx="68">
                  <c:v>2.0600000000000002E-6</c:v>
                </c:pt>
                <c:pt idx="69">
                  <c:v>1.9999999999999999E-6</c:v>
                </c:pt>
                <c:pt idx="70">
                  <c:v>1.9999999999999999E-6</c:v>
                </c:pt>
                <c:pt idx="71">
                  <c:v>1.9999999999999999E-6</c:v>
                </c:pt>
                <c:pt idx="72">
                  <c:v>2.0600000000000002E-6</c:v>
                </c:pt>
                <c:pt idx="73">
                  <c:v>1.9999999999999999E-6</c:v>
                </c:pt>
                <c:pt idx="74">
                  <c:v>2.0600000000000002E-6</c:v>
                </c:pt>
                <c:pt idx="75">
                  <c:v>2.0600000000000002E-6</c:v>
                </c:pt>
                <c:pt idx="76">
                  <c:v>2.0600000000000002E-6</c:v>
                </c:pt>
                <c:pt idx="77">
                  <c:v>2.0600000000000002E-6</c:v>
                </c:pt>
                <c:pt idx="78">
                  <c:v>1.9999999999999999E-6</c:v>
                </c:pt>
                <c:pt idx="79">
                  <c:v>1.9999999999999999E-6</c:v>
                </c:pt>
                <c:pt idx="80">
                  <c:v>2.0600000000000002E-6</c:v>
                </c:pt>
                <c:pt idx="81">
                  <c:v>1.9999999999999999E-6</c:v>
                </c:pt>
                <c:pt idx="82">
                  <c:v>1.9999999999999999E-6</c:v>
                </c:pt>
                <c:pt idx="83">
                  <c:v>1.9999999999999999E-6</c:v>
                </c:pt>
                <c:pt idx="84">
                  <c:v>1.9999999999999999E-6</c:v>
                </c:pt>
                <c:pt idx="85">
                  <c:v>1.9999999999999999E-6</c:v>
                </c:pt>
                <c:pt idx="86">
                  <c:v>1.9999999999999999E-6</c:v>
                </c:pt>
                <c:pt idx="87">
                  <c:v>1.9999999999999999E-6</c:v>
                </c:pt>
                <c:pt idx="88">
                  <c:v>1.9999999999999999E-6</c:v>
                </c:pt>
                <c:pt idx="89">
                  <c:v>2.0600000000000002E-6</c:v>
                </c:pt>
                <c:pt idx="90">
                  <c:v>1.9999999999999999E-6</c:v>
                </c:pt>
                <c:pt idx="91">
                  <c:v>2.0600000000000002E-6</c:v>
                </c:pt>
                <c:pt idx="92">
                  <c:v>2.0600000000000002E-6</c:v>
                </c:pt>
                <c:pt idx="93">
                  <c:v>2.0600000000000002E-6</c:v>
                </c:pt>
                <c:pt idx="94">
                  <c:v>2.119E-6</c:v>
                </c:pt>
                <c:pt idx="95">
                  <c:v>2.119E-6</c:v>
                </c:pt>
                <c:pt idx="96">
                  <c:v>2.1789999999999998E-6</c:v>
                </c:pt>
                <c:pt idx="97">
                  <c:v>2.1789999999999998E-6</c:v>
                </c:pt>
                <c:pt idx="98">
                  <c:v>2.1789999999999998E-6</c:v>
                </c:pt>
                <c:pt idx="99">
                  <c:v>2.238E-6</c:v>
                </c:pt>
                <c:pt idx="100">
                  <c:v>2.2979999999999999E-6</c:v>
                </c:pt>
                <c:pt idx="101">
                  <c:v>2.2979999999999999E-6</c:v>
                </c:pt>
                <c:pt idx="102">
                  <c:v>2.3580000000000001E-6</c:v>
                </c:pt>
                <c:pt idx="103">
                  <c:v>2.4169999999999999E-6</c:v>
                </c:pt>
                <c:pt idx="104">
                  <c:v>2.4770000000000002E-6</c:v>
                </c:pt>
                <c:pt idx="105">
                  <c:v>2.5359999999999999E-6</c:v>
                </c:pt>
                <c:pt idx="106">
                  <c:v>2.6560000000000001E-6</c:v>
                </c:pt>
                <c:pt idx="107">
                  <c:v>2.6560000000000001E-6</c:v>
                </c:pt>
                <c:pt idx="108">
                  <c:v>2.7149999999999998E-6</c:v>
                </c:pt>
                <c:pt idx="109">
                  <c:v>2.7750000000000001E-6</c:v>
                </c:pt>
                <c:pt idx="110">
                  <c:v>2.8339999999999999E-6</c:v>
                </c:pt>
                <c:pt idx="111">
                  <c:v>2.954E-6</c:v>
                </c:pt>
                <c:pt idx="112">
                  <c:v>3.0730000000000001E-6</c:v>
                </c:pt>
                <c:pt idx="113">
                  <c:v>3.1920000000000001E-6</c:v>
                </c:pt>
                <c:pt idx="114">
                  <c:v>3.371E-6</c:v>
                </c:pt>
                <c:pt idx="115">
                  <c:v>3.49E-6</c:v>
                </c:pt>
                <c:pt idx="116">
                  <c:v>3.6090000000000001E-6</c:v>
                </c:pt>
                <c:pt idx="117">
                  <c:v>3.788E-6</c:v>
                </c:pt>
                <c:pt idx="118">
                  <c:v>3.9670000000000003E-6</c:v>
                </c:pt>
                <c:pt idx="119">
                  <c:v>4.2050000000000004E-6</c:v>
                </c:pt>
                <c:pt idx="120">
                  <c:v>4.3239999999999996E-6</c:v>
                </c:pt>
                <c:pt idx="121">
                  <c:v>4.5630000000000002E-6</c:v>
                </c:pt>
                <c:pt idx="122">
                  <c:v>4.8010000000000003E-6</c:v>
                </c:pt>
                <c:pt idx="123">
                  <c:v>5.04E-6</c:v>
                </c:pt>
                <c:pt idx="124">
                  <c:v>5.2780000000000001E-6</c:v>
                </c:pt>
                <c:pt idx="125">
                  <c:v>5.6949999999999997E-6</c:v>
                </c:pt>
                <c:pt idx="126">
                  <c:v>5.993E-6</c:v>
                </c:pt>
                <c:pt idx="127">
                  <c:v>6.2319999999999998E-6</c:v>
                </c:pt>
                <c:pt idx="128">
                  <c:v>6.6490000000000002E-6</c:v>
                </c:pt>
                <c:pt idx="129">
                  <c:v>6.9469999999999997E-6</c:v>
                </c:pt>
                <c:pt idx="130">
                  <c:v>7.3039999999999999E-6</c:v>
                </c:pt>
                <c:pt idx="131">
                  <c:v>7.6620000000000005E-6</c:v>
                </c:pt>
                <c:pt idx="132">
                  <c:v>8.0790000000000001E-6</c:v>
                </c:pt>
                <c:pt idx="133">
                  <c:v>8.4370000000000007E-6</c:v>
                </c:pt>
                <c:pt idx="134">
                  <c:v>8.8540000000000003E-6</c:v>
                </c:pt>
                <c:pt idx="135">
                  <c:v>9.2709999999999998E-6</c:v>
                </c:pt>
                <c:pt idx="136">
                  <c:v>9.6889999999999999E-6</c:v>
                </c:pt>
                <c:pt idx="137">
                  <c:v>1.0169999999999999E-5</c:v>
                </c:pt>
                <c:pt idx="138">
                  <c:v>1.064E-5</c:v>
                </c:pt>
                <c:pt idx="139">
                  <c:v>1.112E-5</c:v>
                </c:pt>
                <c:pt idx="140">
                  <c:v>1.166E-5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E7-4B0A-8BF2-DDCC9C897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16640"/>
        <c:axId val="392015000"/>
      </c:scatterChart>
      <c:valAx>
        <c:axId val="39201664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00">
                    <a:solidFill>
                      <a:schemeClr val="tx1"/>
                    </a:solidFill>
                  </a:rPr>
                  <a:t>Spannung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5000"/>
        <c:crosses val="autoZero"/>
        <c:crossBetween val="midCat"/>
      </c:valAx>
      <c:valAx>
        <c:axId val="3920150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50">
                    <a:solidFill>
                      <a:schemeClr val="tx1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6640"/>
        <c:crosses val="autoZero"/>
        <c:crossBetween val="midCat"/>
        <c:majorUnit val="1.0000000000000002E-3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566122834974507E-2"/>
          <c:y val="4.5701400739210758E-2"/>
          <c:w val="0.71538888930493205"/>
          <c:h val="0.87633694452572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'G1331 Zelle 03'!$M$4</c:f>
              <c:strCache>
                <c:ptCount val="1"/>
                <c:pt idx="0">
                  <c:v>Summiertes Signal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03'!$L$6:$L$85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03'!$M$6:$M$85</c:f>
              <c:numCache>
                <c:formatCode>0.00E+00</c:formatCode>
                <c:ptCount val="80"/>
                <c:pt idx="0">
                  <c:v>388400</c:v>
                </c:pt>
                <c:pt idx="1">
                  <c:v>402500</c:v>
                </c:pt>
                <c:pt idx="2">
                  <c:v>398100</c:v>
                </c:pt>
                <c:pt idx="3">
                  <c:v>394900</c:v>
                </c:pt>
                <c:pt idx="4">
                  <c:v>396400</c:v>
                </c:pt>
                <c:pt idx="5">
                  <c:v>401300</c:v>
                </c:pt>
                <c:pt idx="6">
                  <c:v>405300</c:v>
                </c:pt>
                <c:pt idx="7">
                  <c:v>412100</c:v>
                </c:pt>
                <c:pt idx="8">
                  <c:v>423200</c:v>
                </c:pt>
                <c:pt idx="9">
                  <c:v>434300</c:v>
                </c:pt>
                <c:pt idx="10">
                  <c:v>446600</c:v>
                </c:pt>
                <c:pt idx="11">
                  <c:v>459100</c:v>
                </c:pt>
                <c:pt idx="12">
                  <c:v>475200</c:v>
                </c:pt>
                <c:pt idx="13">
                  <c:v>489500</c:v>
                </c:pt>
                <c:pt idx="14">
                  <c:v>502800</c:v>
                </c:pt>
                <c:pt idx="15">
                  <c:v>519400</c:v>
                </c:pt>
                <c:pt idx="16">
                  <c:v>535900</c:v>
                </c:pt>
                <c:pt idx="17">
                  <c:v>554300</c:v>
                </c:pt>
                <c:pt idx="18">
                  <c:v>572600</c:v>
                </c:pt>
                <c:pt idx="19">
                  <c:v>592100</c:v>
                </c:pt>
                <c:pt idx="20">
                  <c:v>609900</c:v>
                </c:pt>
                <c:pt idx="21">
                  <c:v>627000</c:v>
                </c:pt>
                <c:pt idx="22">
                  <c:v>648100</c:v>
                </c:pt>
                <c:pt idx="23">
                  <c:v>667800</c:v>
                </c:pt>
                <c:pt idx="24">
                  <c:v>690800</c:v>
                </c:pt>
                <c:pt idx="25">
                  <c:v>711600</c:v>
                </c:pt>
                <c:pt idx="26">
                  <c:v>732600</c:v>
                </c:pt>
                <c:pt idx="27">
                  <c:v>752400</c:v>
                </c:pt>
                <c:pt idx="28">
                  <c:v>775200</c:v>
                </c:pt>
                <c:pt idx="29">
                  <c:v>791800</c:v>
                </c:pt>
                <c:pt idx="30">
                  <c:v>813700</c:v>
                </c:pt>
                <c:pt idx="31">
                  <c:v>830300</c:v>
                </c:pt>
                <c:pt idx="32">
                  <c:v>847100</c:v>
                </c:pt>
                <c:pt idx="33">
                  <c:v>864400</c:v>
                </c:pt>
                <c:pt idx="34">
                  <c:v>881300</c:v>
                </c:pt>
                <c:pt idx="35">
                  <c:v>897500</c:v>
                </c:pt>
                <c:pt idx="36">
                  <c:v>912600</c:v>
                </c:pt>
                <c:pt idx="37">
                  <c:v>928300</c:v>
                </c:pt>
                <c:pt idx="38">
                  <c:v>940500</c:v>
                </c:pt>
                <c:pt idx="39">
                  <c:v>952600</c:v>
                </c:pt>
                <c:pt idx="40">
                  <c:v>967000</c:v>
                </c:pt>
                <c:pt idx="41">
                  <c:v>979400</c:v>
                </c:pt>
                <c:pt idx="42">
                  <c:v>989900</c:v>
                </c:pt>
                <c:pt idx="43">
                  <c:v>1001000</c:v>
                </c:pt>
                <c:pt idx="44">
                  <c:v>1011000</c:v>
                </c:pt>
                <c:pt idx="45">
                  <c:v>1022000</c:v>
                </c:pt>
                <c:pt idx="46">
                  <c:v>1030000</c:v>
                </c:pt>
                <c:pt idx="47">
                  <c:v>1038000</c:v>
                </c:pt>
                <c:pt idx="48">
                  <c:v>1046000</c:v>
                </c:pt>
                <c:pt idx="49">
                  <c:v>1054000</c:v>
                </c:pt>
                <c:pt idx="50">
                  <c:v>1061000</c:v>
                </c:pt>
                <c:pt idx="51">
                  <c:v>1067000</c:v>
                </c:pt>
                <c:pt idx="52">
                  <c:v>1073000</c:v>
                </c:pt>
                <c:pt idx="53">
                  <c:v>1078000</c:v>
                </c:pt>
                <c:pt idx="54">
                  <c:v>1085000</c:v>
                </c:pt>
                <c:pt idx="55">
                  <c:v>1089000</c:v>
                </c:pt>
                <c:pt idx="56">
                  <c:v>1093000</c:v>
                </c:pt>
                <c:pt idx="57">
                  <c:v>1099000</c:v>
                </c:pt>
                <c:pt idx="58">
                  <c:v>1101000</c:v>
                </c:pt>
                <c:pt idx="59">
                  <c:v>1104000</c:v>
                </c:pt>
                <c:pt idx="60">
                  <c:v>1107000</c:v>
                </c:pt>
                <c:pt idx="61">
                  <c:v>1110000</c:v>
                </c:pt>
                <c:pt idx="62">
                  <c:v>1113000</c:v>
                </c:pt>
                <c:pt idx="63">
                  <c:v>1110000</c:v>
                </c:pt>
                <c:pt idx="64">
                  <c:v>1115000</c:v>
                </c:pt>
                <c:pt idx="65">
                  <c:v>1116000</c:v>
                </c:pt>
                <c:pt idx="66">
                  <c:v>1116000</c:v>
                </c:pt>
                <c:pt idx="67">
                  <c:v>1116000</c:v>
                </c:pt>
                <c:pt idx="68">
                  <c:v>1119000</c:v>
                </c:pt>
                <c:pt idx="69">
                  <c:v>1119000</c:v>
                </c:pt>
                <c:pt idx="70">
                  <c:v>1118000</c:v>
                </c:pt>
                <c:pt idx="71">
                  <c:v>1118000</c:v>
                </c:pt>
                <c:pt idx="72">
                  <c:v>1120000</c:v>
                </c:pt>
                <c:pt idx="73">
                  <c:v>1119000</c:v>
                </c:pt>
                <c:pt idx="74">
                  <c:v>1119000</c:v>
                </c:pt>
                <c:pt idx="75">
                  <c:v>1118000</c:v>
                </c:pt>
                <c:pt idx="76">
                  <c:v>1119000</c:v>
                </c:pt>
                <c:pt idx="77">
                  <c:v>1119000</c:v>
                </c:pt>
                <c:pt idx="78">
                  <c:v>1117000</c:v>
                </c:pt>
                <c:pt idx="79">
                  <c:v>1117000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30E-4CBF-8101-60473A739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1920616"/>
        <c:axId val="271921600"/>
      </c:scatterChart>
      <c:scatterChart>
        <c:scatterStyle val="lineMarker"/>
        <c:varyColors val="0"/>
        <c:ser>
          <c:idx val="1"/>
          <c:order val="1"/>
          <c:tx>
            <c:strRef>
              <c:f>'G1331 Zelle 03'!$L$92</c:f>
              <c:strCache>
                <c:ptCount val="1"/>
                <c:pt idx="0">
                  <c:v>Strom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stdErr"/>
            <c:noEndCap val="0"/>
            <c:spPr>
              <a:noFill/>
              <a:ln w="9525" cap="flat" cmpd="sng" algn="ctr">
                <a:noFill/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6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'G1331 Zelle 03'!$L$95:$L$174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03'!$M$95:$M$174</c:f>
              <c:numCache>
                <c:formatCode>0.00E+00</c:formatCode>
                <c:ptCount val="80"/>
                <c:pt idx="0">
                  <c:v>2.5040000000000001E-5</c:v>
                </c:pt>
                <c:pt idx="1">
                  <c:v>2.158E-5</c:v>
                </c:pt>
                <c:pt idx="2">
                  <c:v>2.213E-5</c:v>
                </c:pt>
                <c:pt idx="3">
                  <c:v>2.5320000000000002E-5</c:v>
                </c:pt>
                <c:pt idx="4">
                  <c:v>1.3519999999999999E-5</c:v>
                </c:pt>
                <c:pt idx="5">
                  <c:v>2.0849999999999999E-5</c:v>
                </c:pt>
                <c:pt idx="6">
                  <c:v>2.2529999999999999E-5</c:v>
                </c:pt>
                <c:pt idx="7">
                  <c:v>1.419E-5</c:v>
                </c:pt>
                <c:pt idx="8">
                  <c:v>1.738E-5</c:v>
                </c:pt>
                <c:pt idx="9">
                  <c:v>1.9729999999999999E-5</c:v>
                </c:pt>
                <c:pt idx="10">
                  <c:v>1.895E-5</c:v>
                </c:pt>
                <c:pt idx="11">
                  <c:v>2.0740000000000001E-5</c:v>
                </c:pt>
                <c:pt idx="12">
                  <c:v>1.8110000000000001E-5</c:v>
                </c:pt>
                <c:pt idx="13">
                  <c:v>9.9990000000000003E-6</c:v>
                </c:pt>
                <c:pt idx="14">
                  <c:v>1.7269999999999999E-5</c:v>
                </c:pt>
                <c:pt idx="15">
                  <c:v>9.2159999999999995E-6</c:v>
                </c:pt>
                <c:pt idx="16">
                  <c:v>1.9230000000000001E-5</c:v>
                </c:pt>
                <c:pt idx="17">
                  <c:v>1.8110000000000001E-5</c:v>
                </c:pt>
                <c:pt idx="18">
                  <c:v>1.257E-5</c:v>
                </c:pt>
                <c:pt idx="19">
                  <c:v>2.4430000000000002E-5</c:v>
                </c:pt>
                <c:pt idx="20">
                  <c:v>1.889E-5</c:v>
                </c:pt>
                <c:pt idx="21">
                  <c:v>2.141E-5</c:v>
                </c:pt>
                <c:pt idx="22">
                  <c:v>1.738E-5</c:v>
                </c:pt>
                <c:pt idx="23">
                  <c:v>2.0849999999999999E-5</c:v>
                </c:pt>
                <c:pt idx="24">
                  <c:v>5.9170000000000003E-6</c:v>
                </c:pt>
                <c:pt idx="25">
                  <c:v>1.7099999999999999E-5</c:v>
                </c:pt>
                <c:pt idx="26">
                  <c:v>1.878E-5</c:v>
                </c:pt>
                <c:pt idx="27">
                  <c:v>1.9230000000000001E-5</c:v>
                </c:pt>
                <c:pt idx="28">
                  <c:v>2.2249999999999999E-5</c:v>
                </c:pt>
                <c:pt idx="29">
                  <c:v>1.324E-5</c:v>
                </c:pt>
                <c:pt idx="30">
                  <c:v>2.728E-5</c:v>
                </c:pt>
                <c:pt idx="31">
                  <c:v>1.9510000000000001E-5</c:v>
                </c:pt>
                <c:pt idx="32">
                  <c:v>1.8669999999999999E-5</c:v>
                </c:pt>
                <c:pt idx="33">
                  <c:v>2.404E-5</c:v>
                </c:pt>
                <c:pt idx="34">
                  <c:v>1.414E-5</c:v>
                </c:pt>
                <c:pt idx="35">
                  <c:v>2.5939999999999999E-5</c:v>
                </c:pt>
                <c:pt idx="36">
                  <c:v>1.9170000000000001E-5</c:v>
                </c:pt>
                <c:pt idx="37">
                  <c:v>1.8329999999999999E-5</c:v>
                </c:pt>
                <c:pt idx="38">
                  <c:v>1.749E-5</c:v>
                </c:pt>
                <c:pt idx="39">
                  <c:v>3.3599999999999997E-5</c:v>
                </c:pt>
                <c:pt idx="40">
                  <c:v>2.107E-5</c:v>
                </c:pt>
                <c:pt idx="41">
                  <c:v>2.476E-5</c:v>
                </c:pt>
                <c:pt idx="42">
                  <c:v>2.404E-5</c:v>
                </c:pt>
                <c:pt idx="43">
                  <c:v>2.035E-5</c:v>
                </c:pt>
                <c:pt idx="44">
                  <c:v>2.4369999999999999E-5</c:v>
                </c:pt>
                <c:pt idx="45">
                  <c:v>2.3419999999999999E-5</c:v>
                </c:pt>
                <c:pt idx="46">
                  <c:v>2.5320000000000002E-5</c:v>
                </c:pt>
                <c:pt idx="47">
                  <c:v>2.2920000000000001E-5</c:v>
                </c:pt>
                <c:pt idx="48">
                  <c:v>2.9459999999999999E-5</c:v>
                </c:pt>
                <c:pt idx="49">
                  <c:v>1.766E-5</c:v>
                </c:pt>
                <c:pt idx="50">
                  <c:v>3.2979999999999999E-5</c:v>
                </c:pt>
                <c:pt idx="51">
                  <c:v>2.1630000000000001E-5</c:v>
                </c:pt>
                <c:pt idx="52">
                  <c:v>2.5210000000000001E-5</c:v>
                </c:pt>
                <c:pt idx="53">
                  <c:v>2.0230000000000001E-5</c:v>
                </c:pt>
                <c:pt idx="54">
                  <c:v>2.0230000000000001E-5</c:v>
                </c:pt>
                <c:pt idx="55">
                  <c:v>2.1180000000000001E-5</c:v>
                </c:pt>
                <c:pt idx="56">
                  <c:v>2.8010000000000001E-5</c:v>
                </c:pt>
                <c:pt idx="57">
                  <c:v>3.7289999999999997E-5</c:v>
                </c:pt>
                <c:pt idx="58">
                  <c:v>3.3880000000000001E-5</c:v>
                </c:pt>
                <c:pt idx="59">
                  <c:v>2.5380000000000001E-5</c:v>
                </c:pt>
                <c:pt idx="60">
                  <c:v>2.482E-5</c:v>
                </c:pt>
                <c:pt idx="61">
                  <c:v>3.1139999999999997E-5</c:v>
                </c:pt>
                <c:pt idx="62">
                  <c:v>2.8900000000000001E-5</c:v>
                </c:pt>
                <c:pt idx="63">
                  <c:v>2.9850000000000001E-5</c:v>
                </c:pt>
                <c:pt idx="64">
                  <c:v>2.0509999999999998E-5</c:v>
                </c:pt>
                <c:pt idx="65">
                  <c:v>3.0639999999999998E-5</c:v>
                </c:pt>
                <c:pt idx="66">
                  <c:v>2.773E-5</c:v>
                </c:pt>
                <c:pt idx="67">
                  <c:v>2.968E-5</c:v>
                </c:pt>
                <c:pt idx="68">
                  <c:v>2.879E-5</c:v>
                </c:pt>
                <c:pt idx="69">
                  <c:v>2.6550000000000002E-5</c:v>
                </c:pt>
                <c:pt idx="70">
                  <c:v>2.9070000000000001E-5</c:v>
                </c:pt>
                <c:pt idx="71">
                  <c:v>3.6279999999999998E-5</c:v>
                </c:pt>
                <c:pt idx="72">
                  <c:v>2.834E-5</c:v>
                </c:pt>
                <c:pt idx="73">
                  <c:v>3.4940000000000001E-5</c:v>
                </c:pt>
                <c:pt idx="74">
                  <c:v>3.6399999999999997E-5</c:v>
                </c:pt>
                <c:pt idx="75">
                  <c:v>2.124E-5</c:v>
                </c:pt>
                <c:pt idx="76">
                  <c:v>2.5550000000000001E-5</c:v>
                </c:pt>
                <c:pt idx="77">
                  <c:v>2.728E-5</c:v>
                </c:pt>
                <c:pt idx="78">
                  <c:v>2.4090000000000001E-5</c:v>
                </c:pt>
                <c:pt idx="79">
                  <c:v>3.0800000000000003E-5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30E-4CBF-8101-60473A739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8916072"/>
        <c:axId val="418915744"/>
      </c:scatterChart>
      <c:valAx>
        <c:axId val="271920616"/>
        <c:scaling>
          <c:orientation val="minMax"/>
          <c:max val="8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921600"/>
        <c:crosses val="autoZero"/>
        <c:crossBetween val="midCat"/>
      </c:valAx>
      <c:valAx>
        <c:axId val="271921600"/>
        <c:scaling>
          <c:logBase val="2"/>
          <c:orientation val="minMax"/>
          <c:max val="1500000"/>
          <c:min val="3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accent1"/>
                    </a:solidFill>
                  </a:rPr>
                  <a:t>Summiertes Signal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920616"/>
        <c:crosses val="autoZero"/>
        <c:crossBetween val="midCat"/>
      </c:valAx>
      <c:valAx>
        <c:axId val="4189157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solidFill>
                <a:schemeClr val="bg1"/>
              </a:solidFill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cross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8916072"/>
        <c:crosses val="max"/>
        <c:crossBetween val="midCat"/>
      </c:valAx>
      <c:valAx>
        <c:axId val="418916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8915744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'G1331 Zelle 02'!$A$1:$B$1</c:f>
              <c:strCache>
                <c:ptCount val="1"/>
                <c:pt idx="0">
                  <c:v>Messung 01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02'!$A$4:$A$73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'G1331 Zelle 02'!$C$4:$C$73</c:f>
              <c:numCache>
                <c:formatCode>0.00</c:formatCode>
                <c:ptCount val="70"/>
                <c:pt idx="0">
                  <c:v>235.7</c:v>
                </c:pt>
                <c:pt idx="1">
                  <c:v>229.7</c:v>
                </c:pt>
                <c:pt idx="2">
                  <c:v>233.2</c:v>
                </c:pt>
                <c:pt idx="3">
                  <c:v>245.5</c:v>
                </c:pt>
                <c:pt idx="4">
                  <c:v>258.7</c:v>
                </c:pt>
                <c:pt idx="5">
                  <c:v>273.5</c:v>
                </c:pt>
                <c:pt idx="6">
                  <c:v>290.89999999999998</c:v>
                </c:pt>
                <c:pt idx="7">
                  <c:v>307.60000000000002</c:v>
                </c:pt>
                <c:pt idx="8">
                  <c:v>325.3</c:v>
                </c:pt>
                <c:pt idx="9">
                  <c:v>344.9</c:v>
                </c:pt>
                <c:pt idx="10">
                  <c:v>364.9</c:v>
                </c:pt>
                <c:pt idx="11">
                  <c:v>385.1</c:v>
                </c:pt>
                <c:pt idx="12">
                  <c:v>408.9</c:v>
                </c:pt>
                <c:pt idx="13">
                  <c:v>434.3</c:v>
                </c:pt>
                <c:pt idx="14">
                  <c:v>460.4</c:v>
                </c:pt>
                <c:pt idx="15">
                  <c:v>487.7</c:v>
                </c:pt>
                <c:pt idx="16">
                  <c:v>515.20000000000005</c:v>
                </c:pt>
                <c:pt idx="17">
                  <c:v>543.79999999999995</c:v>
                </c:pt>
                <c:pt idx="18">
                  <c:v>574.1</c:v>
                </c:pt>
                <c:pt idx="19">
                  <c:v>604.5</c:v>
                </c:pt>
                <c:pt idx="20">
                  <c:v>635.9</c:v>
                </c:pt>
                <c:pt idx="21">
                  <c:v>668.7</c:v>
                </c:pt>
                <c:pt idx="22">
                  <c:v>704.5</c:v>
                </c:pt>
                <c:pt idx="23">
                  <c:v>737.7</c:v>
                </c:pt>
                <c:pt idx="24">
                  <c:v>775.7</c:v>
                </c:pt>
                <c:pt idx="25">
                  <c:v>809.3</c:v>
                </c:pt>
                <c:pt idx="26">
                  <c:v>845.5</c:v>
                </c:pt>
                <c:pt idx="27">
                  <c:v>885.5</c:v>
                </c:pt>
                <c:pt idx="28">
                  <c:v>923.7</c:v>
                </c:pt>
                <c:pt idx="29">
                  <c:v>964.3</c:v>
                </c:pt>
                <c:pt idx="30">
                  <c:v>1007</c:v>
                </c:pt>
                <c:pt idx="31">
                  <c:v>1047</c:v>
                </c:pt>
                <c:pt idx="32">
                  <c:v>1091</c:v>
                </c:pt>
                <c:pt idx="33">
                  <c:v>1131</c:v>
                </c:pt>
                <c:pt idx="34">
                  <c:v>1170</c:v>
                </c:pt>
                <c:pt idx="35">
                  <c:v>1215</c:v>
                </c:pt>
                <c:pt idx="36">
                  <c:v>1258</c:v>
                </c:pt>
                <c:pt idx="37">
                  <c:v>1304</c:v>
                </c:pt>
                <c:pt idx="38">
                  <c:v>1350</c:v>
                </c:pt>
                <c:pt idx="39">
                  <c:v>1396</c:v>
                </c:pt>
                <c:pt idx="40">
                  <c:v>1439</c:v>
                </c:pt>
                <c:pt idx="41">
                  <c:v>1485</c:v>
                </c:pt>
                <c:pt idx="42">
                  <c:v>1533</c:v>
                </c:pt>
                <c:pt idx="43">
                  <c:v>1582</c:v>
                </c:pt>
                <c:pt idx="44">
                  <c:v>1627</c:v>
                </c:pt>
                <c:pt idx="45">
                  <c:v>1672</c:v>
                </c:pt>
                <c:pt idx="46">
                  <c:v>1719</c:v>
                </c:pt>
                <c:pt idx="47">
                  <c:v>1766</c:v>
                </c:pt>
                <c:pt idx="48">
                  <c:v>1812</c:v>
                </c:pt>
                <c:pt idx="49">
                  <c:v>1864</c:v>
                </c:pt>
                <c:pt idx="50">
                  <c:v>1912</c:v>
                </c:pt>
                <c:pt idx="51">
                  <c:v>1956</c:v>
                </c:pt>
                <c:pt idx="52">
                  <c:v>2005</c:v>
                </c:pt>
                <c:pt idx="53">
                  <c:v>2054</c:v>
                </c:pt>
                <c:pt idx="54">
                  <c:v>2105</c:v>
                </c:pt>
                <c:pt idx="55">
                  <c:v>2149</c:v>
                </c:pt>
                <c:pt idx="56">
                  <c:v>2199</c:v>
                </c:pt>
                <c:pt idx="57">
                  <c:v>2251</c:v>
                </c:pt>
                <c:pt idx="58">
                  <c:v>2298</c:v>
                </c:pt>
                <c:pt idx="59">
                  <c:v>2350</c:v>
                </c:pt>
                <c:pt idx="60">
                  <c:v>2397</c:v>
                </c:pt>
                <c:pt idx="61">
                  <c:v>2441</c:v>
                </c:pt>
                <c:pt idx="62">
                  <c:v>2497</c:v>
                </c:pt>
                <c:pt idx="63">
                  <c:v>2540</c:v>
                </c:pt>
                <c:pt idx="64">
                  <c:v>2592</c:v>
                </c:pt>
                <c:pt idx="65">
                  <c:v>2639</c:v>
                </c:pt>
                <c:pt idx="66">
                  <c:v>2689</c:v>
                </c:pt>
                <c:pt idx="67">
                  <c:v>2736</c:v>
                </c:pt>
                <c:pt idx="68">
                  <c:v>2792</c:v>
                </c:pt>
                <c:pt idx="69">
                  <c:v>2836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48-4762-B1F5-CD7EDD49F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10992"/>
        <c:axId val="393506400"/>
      </c:scatterChart>
      <c:valAx>
        <c:axId val="393510992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Messzeit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06400"/>
        <c:crosses val="autoZero"/>
        <c:crossBetween val="midCat"/>
      </c:valAx>
      <c:valAx>
        <c:axId val="393506400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 (thousand 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10992"/>
        <c:crosses val="autoZero"/>
        <c:crossBetween val="midCat"/>
        <c:majorUnit val="500"/>
      </c:valAx>
      <c:spPr>
        <a:noFill/>
        <a:ln w="15875" cmpd="sng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'G1331 Zelle 02'!$A$1:$B$1</c:f>
              <c:strCache>
                <c:ptCount val="1"/>
                <c:pt idx="0">
                  <c:v>Messung 01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02'!$A$4:$A$73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'G1331 Zelle 02'!$C$4:$C$73</c:f>
              <c:numCache>
                <c:formatCode>0.00</c:formatCode>
                <c:ptCount val="70"/>
                <c:pt idx="0">
                  <c:v>235.7</c:v>
                </c:pt>
                <c:pt idx="1">
                  <c:v>229.7</c:v>
                </c:pt>
                <c:pt idx="2">
                  <c:v>233.2</c:v>
                </c:pt>
                <c:pt idx="3">
                  <c:v>245.5</c:v>
                </c:pt>
                <c:pt idx="4">
                  <c:v>258.7</c:v>
                </c:pt>
                <c:pt idx="5">
                  <c:v>273.5</c:v>
                </c:pt>
                <c:pt idx="6">
                  <c:v>290.89999999999998</c:v>
                </c:pt>
                <c:pt idx="7">
                  <c:v>307.60000000000002</c:v>
                </c:pt>
                <c:pt idx="8">
                  <c:v>325.3</c:v>
                </c:pt>
                <c:pt idx="9">
                  <c:v>344.9</c:v>
                </c:pt>
                <c:pt idx="10">
                  <c:v>364.9</c:v>
                </c:pt>
                <c:pt idx="11">
                  <c:v>385.1</c:v>
                </c:pt>
                <c:pt idx="12">
                  <c:v>408.9</c:v>
                </c:pt>
                <c:pt idx="13">
                  <c:v>434.3</c:v>
                </c:pt>
                <c:pt idx="14">
                  <c:v>460.4</c:v>
                </c:pt>
                <c:pt idx="15">
                  <c:v>487.7</c:v>
                </c:pt>
                <c:pt idx="16">
                  <c:v>515.20000000000005</c:v>
                </c:pt>
                <c:pt idx="17">
                  <c:v>543.79999999999995</c:v>
                </c:pt>
                <c:pt idx="18">
                  <c:v>574.1</c:v>
                </c:pt>
                <c:pt idx="19">
                  <c:v>604.5</c:v>
                </c:pt>
                <c:pt idx="20">
                  <c:v>635.9</c:v>
                </c:pt>
                <c:pt idx="21">
                  <c:v>668.7</c:v>
                </c:pt>
                <c:pt idx="22">
                  <c:v>704.5</c:v>
                </c:pt>
                <c:pt idx="23">
                  <c:v>737.7</c:v>
                </c:pt>
                <c:pt idx="24">
                  <c:v>775.7</c:v>
                </c:pt>
                <c:pt idx="25">
                  <c:v>809.3</c:v>
                </c:pt>
                <c:pt idx="26">
                  <c:v>845.5</c:v>
                </c:pt>
                <c:pt idx="27">
                  <c:v>885.5</c:v>
                </c:pt>
                <c:pt idx="28">
                  <c:v>923.7</c:v>
                </c:pt>
                <c:pt idx="29">
                  <c:v>964.3</c:v>
                </c:pt>
                <c:pt idx="30">
                  <c:v>1007</c:v>
                </c:pt>
                <c:pt idx="31">
                  <c:v>1047</c:v>
                </c:pt>
                <c:pt idx="32">
                  <c:v>1091</c:v>
                </c:pt>
                <c:pt idx="33">
                  <c:v>1131</c:v>
                </c:pt>
                <c:pt idx="34">
                  <c:v>1170</c:v>
                </c:pt>
                <c:pt idx="35">
                  <c:v>1215</c:v>
                </c:pt>
                <c:pt idx="36">
                  <c:v>1258</c:v>
                </c:pt>
                <c:pt idx="37">
                  <c:v>1304</c:v>
                </c:pt>
                <c:pt idx="38">
                  <c:v>1350</c:v>
                </c:pt>
                <c:pt idx="39">
                  <c:v>1396</c:v>
                </c:pt>
                <c:pt idx="40">
                  <c:v>1439</c:v>
                </c:pt>
                <c:pt idx="41">
                  <c:v>1485</c:v>
                </c:pt>
                <c:pt idx="42">
                  <c:v>1533</c:v>
                </c:pt>
                <c:pt idx="43">
                  <c:v>1582</c:v>
                </c:pt>
                <c:pt idx="44">
                  <c:v>1627</c:v>
                </c:pt>
                <c:pt idx="45">
                  <c:v>1672</c:v>
                </c:pt>
                <c:pt idx="46">
                  <c:v>1719</c:v>
                </c:pt>
                <c:pt idx="47">
                  <c:v>1766</c:v>
                </c:pt>
                <c:pt idx="48">
                  <c:v>1812</c:v>
                </c:pt>
                <c:pt idx="49">
                  <c:v>1864</c:v>
                </c:pt>
                <c:pt idx="50">
                  <c:v>1912</c:v>
                </c:pt>
                <c:pt idx="51">
                  <c:v>1956</c:v>
                </c:pt>
                <c:pt idx="52">
                  <c:v>2005</c:v>
                </c:pt>
                <c:pt idx="53">
                  <c:v>2054</c:v>
                </c:pt>
                <c:pt idx="54">
                  <c:v>2105</c:v>
                </c:pt>
                <c:pt idx="55">
                  <c:v>2149</c:v>
                </c:pt>
                <c:pt idx="56">
                  <c:v>2199</c:v>
                </c:pt>
                <c:pt idx="57">
                  <c:v>2251</c:v>
                </c:pt>
                <c:pt idx="58">
                  <c:v>2298</c:v>
                </c:pt>
                <c:pt idx="59">
                  <c:v>2350</c:v>
                </c:pt>
                <c:pt idx="60">
                  <c:v>2397</c:v>
                </c:pt>
                <c:pt idx="61">
                  <c:v>2441</c:v>
                </c:pt>
                <c:pt idx="62">
                  <c:v>2497</c:v>
                </c:pt>
                <c:pt idx="63">
                  <c:v>2540</c:v>
                </c:pt>
                <c:pt idx="64">
                  <c:v>2592</c:v>
                </c:pt>
                <c:pt idx="65">
                  <c:v>2639</c:v>
                </c:pt>
                <c:pt idx="66">
                  <c:v>2689</c:v>
                </c:pt>
                <c:pt idx="67">
                  <c:v>2736</c:v>
                </c:pt>
                <c:pt idx="68">
                  <c:v>2792</c:v>
                </c:pt>
                <c:pt idx="69">
                  <c:v>2836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48-4762-B1F5-CD7EDD49F0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10992"/>
        <c:axId val="393506400"/>
      </c:scatterChart>
      <c:valAx>
        <c:axId val="393510992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Messzeit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06400"/>
        <c:crosses val="autoZero"/>
        <c:crossBetween val="midCat"/>
      </c:valAx>
      <c:valAx>
        <c:axId val="393506400"/>
        <c:scaling>
          <c:orientation val="minMax"/>
          <c:min val="2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 (thousand 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10992"/>
        <c:crosses val="autoZero"/>
        <c:crossBetween val="midCat"/>
        <c:majorUnit val="500"/>
      </c:valAx>
      <c:spPr>
        <a:noFill/>
        <a:ln w="15875" cmpd="sng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1,4 V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03'!$C$6:$C$65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'G1331 Zelle 03'!$E$6:$E$65</c:f>
              <c:numCache>
                <c:formatCode>0.00</c:formatCode>
                <c:ptCount val="60"/>
                <c:pt idx="0">
                  <c:v>172.4</c:v>
                </c:pt>
                <c:pt idx="1">
                  <c:v>202.3</c:v>
                </c:pt>
                <c:pt idx="2">
                  <c:v>203.6</c:v>
                </c:pt>
                <c:pt idx="3">
                  <c:v>202.4</c:v>
                </c:pt>
                <c:pt idx="4">
                  <c:v>201.6</c:v>
                </c:pt>
                <c:pt idx="5">
                  <c:v>201.2</c:v>
                </c:pt>
                <c:pt idx="6">
                  <c:v>200.4</c:v>
                </c:pt>
                <c:pt idx="7">
                  <c:v>200.6</c:v>
                </c:pt>
                <c:pt idx="8">
                  <c:v>201.2</c:v>
                </c:pt>
                <c:pt idx="9">
                  <c:v>201.8</c:v>
                </c:pt>
                <c:pt idx="10">
                  <c:v>202</c:v>
                </c:pt>
                <c:pt idx="11">
                  <c:v>203.5</c:v>
                </c:pt>
                <c:pt idx="12">
                  <c:v>204.5</c:v>
                </c:pt>
                <c:pt idx="13">
                  <c:v>206.7</c:v>
                </c:pt>
                <c:pt idx="14">
                  <c:v>208.4</c:v>
                </c:pt>
                <c:pt idx="15">
                  <c:v>210.8</c:v>
                </c:pt>
                <c:pt idx="16">
                  <c:v>211.9</c:v>
                </c:pt>
                <c:pt idx="17">
                  <c:v>215</c:v>
                </c:pt>
                <c:pt idx="18">
                  <c:v>217.6</c:v>
                </c:pt>
                <c:pt idx="19">
                  <c:v>221.2</c:v>
                </c:pt>
                <c:pt idx="20">
                  <c:v>223.4</c:v>
                </c:pt>
                <c:pt idx="21">
                  <c:v>227.2</c:v>
                </c:pt>
                <c:pt idx="22">
                  <c:v>231.6</c:v>
                </c:pt>
                <c:pt idx="23">
                  <c:v>234.9</c:v>
                </c:pt>
                <c:pt idx="24">
                  <c:v>238.2</c:v>
                </c:pt>
                <c:pt idx="25">
                  <c:v>242.7</c:v>
                </c:pt>
                <c:pt idx="26">
                  <c:v>246.3</c:v>
                </c:pt>
                <c:pt idx="27">
                  <c:v>250.7</c:v>
                </c:pt>
                <c:pt idx="28">
                  <c:v>255.6</c:v>
                </c:pt>
                <c:pt idx="29">
                  <c:v>260.10000000000002</c:v>
                </c:pt>
                <c:pt idx="30">
                  <c:v>265.3</c:v>
                </c:pt>
                <c:pt idx="31">
                  <c:v>268.89999999999998</c:v>
                </c:pt>
                <c:pt idx="32">
                  <c:v>273.60000000000002</c:v>
                </c:pt>
                <c:pt idx="33">
                  <c:v>277.8</c:v>
                </c:pt>
                <c:pt idx="34">
                  <c:v>283.2</c:v>
                </c:pt>
                <c:pt idx="35">
                  <c:v>287.5</c:v>
                </c:pt>
                <c:pt idx="36">
                  <c:v>291.8</c:v>
                </c:pt>
                <c:pt idx="37">
                  <c:v>297.5</c:v>
                </c:pt>
                <c:pt idx="38">
                  <c:v>301.39999999999998</c:v>
                </c:pt>
                <c:pt idx="39">
                  <c:v>305.8</c:v>
                </c:pt>
                <c:pt idx="40">
                  <c:v>310.7</c:v>
                </c:pt>
                <c:pt idx="41">
                  <c:v>316.39999999999998</c:v>
                </c:pt>
                <c:pt idx="42">
                  <c:v>320.7</c:v>
                </c:pt>
                <c:pt idx="43">
                  <c:v>325.39999999999998</c:v>
                </c:pt>
                <c:pt idx="44">
                  <c:v>329.7</c:v>
                </c:pt>
                <c:pt idx="45">
                  <c:v>333.7</c:v>
                </c:pt>
                <c:pt idx="46">
                  <c:v>339.4</c:v>
                </c:pt>
                <c:pt idx="47">
                  <c:v>343.5</c:v>
                </c:pt>
                <c:pt idx="48">
                  <c:v>348.1</c:v>
                </c:pt>
                <c:pt idx="49">
                  <c:v>352.4</c:v>
                </c:pt>
                <c:pt idx="50">
                  <c:v>356.2</c:v>
                </c:pt>
                <c:pt idx="51">
                  <c:v>359.6</c:v>
                </c:pt>
                <c:pt idx="52">
                  <c:v>364.1</c:v>
                </c:pt>
                <c:pt idx="53">
                  <c:v>368.3</c:v>
                </c:pt>
                <c:pt idx="54">
                  <c:v>373.8</c:v>
                </c:pt>
                <c:pt idx="55">
                  <c:v>375.8</c:v>
                </c:pt>
                <c:pt idx="56">
                  <c:v>379.4</c:v>
                </c:pt>
                <c:pt idx="57">
                  <c:v>383.4</c:v>
                </c:pt>
                <c:pt idx="58">
                  <c:v>386.6</c:v>
                </c:pt>
                <c:pt idx="59">
                  <c:v>389.4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697-46C1-BC77-BC1908D12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10992"/>
        <c:axId val="393506400"/>
      </c:scatterChart>
      <c:valAx>
        <c:axId val="393510992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 dirty="0" err="1">
                    <a:solidFill>
                      <a:schemeClr val="tx1"/>
                    </a:solidFill>
                  </a:rPr>
                  <a:t>Messzeit</a:t>
                </a:r>
                <a:r>
                  <a:rPr lang="de-DE" sz="1400" dirty="0">
                    <a:solidFill>
                      <a:schemeClr val="tx1"/>
                    </a:solidFill>
                  </a:rPr>
                  <a:t>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06400"/>
        <c:crosses val="autoZero"/>
        <c:crossBetween val="midCat"/>
      </c:valAx>
      <c:valAx>
        <c:axId val="393506400"/>
        <c:scaling>
          <c:orientation val="minMax"/>
          <c:max val="4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 dirty="0">
                    <a:solidFill>
                      <a:schemeClr val="tx1"/>
                    </a:solidFill>
                  </a:rPr>
                  <a:t>Summiertes Signal (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thousand</a:t>
                </a:r>
                <a:r>
                  <a:rPr lang="de-DE" sz="1400" dirty="0">
                    <a:solidFill>
                      <a:schemeClr val="tx1"/>
                    </a:solidFill>
                  </a:rPr>
                  <a:t> </a:t>
                </a:r>
                <a:r>
                  <a:rPr lang="de-DE" sz="1400" dirty="0" err="1">
                    <a:solidFill>
                      <a:schemeClr val="tx1"/>
                    </a:solidFill>
                  </a:rPr>
                  <a:t>counts</a:t>
                </a:r>
                <a:r>
                  <a:rPr lang="de-DE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10992"/>
        <c:crosses val="autoZero"/>
        <c:crossBetween val="midCat"/>
        <c:majorUnit val="100"/>
      </c:valAx>
      <c:spPr>
        <a:noFill/>
        <a:ln w="15875" cmpd="sng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1,5 V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03'!$K$6:$K$85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03'!$M$6:$M$85</c:f>
              <c:numCache>
                <c:formatCode>0.00</c:formatCode>
                <c:ptCount val="80"/>
                <c:pt idx="0">
                  <c:v>388.4</c:v>
                </c:pt>
                <c:pt idx="1">
                  <c:v>402.5</c:v>
                </c:pt>
                <c:pt idx="2">
                  <c:v>398.1</c:v>
                </c:pt>
                <c:pt idx="3">
                  <c:v>394.9</c:v>
                </c:pt>
                <c:pt idx="4">
                  <c:v>396.4</c:v>
                </c:pt>
                <c:pt idx="5">
                  <c:v>401.3</c:v>
                </c:pt>
                <c:pt idx="6">
                  <c:v>405.3</c:v>
                </c:pt>
                <c:pt idx="7">
                  <c:v>412.1</c:v>
                </c:pt>
                <c:pt idx="8">
                  <c:v>423.2</c:v>
                </c:pt>
                <c:pt idx="9">
                  <c:v>434.3</c:v>
                </c:pt>
                <c:pt idx="10">
                  <c:v>446.6</c:v>
                </c:pt>
                <c:pt idx="11">
                  <c:v>459.1</c:v>
                </c:pt>
                <c:pt idx="12">
                  <c:v>475.2</c:v>
                </c:pt>
                <c:pt idx="13">
                  <c:v>489.5</c:v>
                </c:pt>
                <c:pt idx="14">
                  <c:v>502.8</c:v>
                </c:pt>
                <c:pt idx="15">
                  <c:v>519.4</c:v>
                </c:pt>
                <c:pt idx="16">
                  <c:v>535.9</c:v>
                </c:pt>
                <c:pt idx="17">
                  <c:v>554.29999999999995</c:v>
                </c:pt>
                <c:pt idx="18">
                  <c:v>572.6</c:v>
                </c:pt>
                <c:pt idx="19">
                  <c:v>592.1</c:v>
                </c:pt>
                <c:pt idx="20">
                  <c:v>609.9</c:v>
                </c:pt>
                <c:pt idx="21">
                  <c:v>627</c:v>
                </c:pt>
                <c:pt idx="22">
                  <c:v>648.1</c:v>
                </c:pt>
                <c:pt idx="23">
                  <c:v>667.8</c:v>
                </c:pt>
                <c:pt idx="24">
                  <c:v>690.8</c:v>
                </c:pt>
                <c:pt idx="25">
                  <c:v>711.6</c:v>
                </c:pt>
                <c:pt idx="26">
                  <c:v>732.6</c:v>
                </c:pt>
                <c:pt idx="27">
                  <c:v>752.4</c:v>
                </c:pt>
                <c:pt idx="28">
                  <c:v>775.2</c:v>
                </c:pt>
                <c:pt idx="29">
                  <c:v>791.8</c:v>
                </c:pt>
                <c:pt idx="30">
                  <c:v>813.7</c:v>
                </c:pt>
                <c:pt idx="31">
                  <c:v>830.3</c:v>
                </c:pt>
                <c:pt idx="32">
                  <c:v>847.1</c:v>
                </c:pt>
                <c:pt idx="33">
                  <c:v>864.4</c:v>
                </c:pt>
                <c:pt idx="34">
                  <c:v>881.3</c:v>
                </c:pt>
                <c:pt idx="35">
                  <c:v>897.5</c:v>
                </c:pt>
                <c:pt idx="36">
                  <c:v>912.6</c:v>
                </c:pt>
                <c:pt idx="37">
                  <c:v>928.3</c:v>
                </c:pt>
                <c:pt idx="38">
                  <c:v>940.5</c:v>
                </c:pt>
                <c:pt idx="39">
                  <c:v>952.6</c:v>
                </c:pt>
                <c:pt idx="40">
                  <c:v>967</c:v>
                </c:pt>
                <c:pt idx="41">
                  <c:v>979.4</c:v>
                </c:pt>
                <c:pt idx="42">
                  <c:v>989.9</c:v>
                </c:pt>
                <c:pt idx="43">
                  <c:v>1001</c:v>
                </c:pt>
                <c:pt idx="44">
                  <c:v>1011</c:v>
                </c:pt>
                <c:pt idx="45">
                  <c:v>1022</c:v>
                </c:pt>
                <c:pt idx="46">
                  <c:v>1030</c:v>
                </c:pt>
                <c:pt idx="47">
                  <c:v>1038</c:v>
                </c:pt>
                <c:pt idx="48">
                  <c:v>1046</c:v>
                </c:pt>
                <c:pt idx="49">
                  <c:v>1054</c:v>
                </c:pt>
                <c:pt idx="50">
                  <c:v>1061</c:v>
                </c:pt>
                <c:pt idx="51">
                  <c:v>1067</c:v>
                </c:pt>
                <c:pt idx="52">
                  <c:v>1073</c:v>
                </c:pt>
                <c:pt idx="53">
                  <c:v>1078</c:v>
                </c:pt>
                <c:pt idx="54">
                  <c:v>1085</c:v>
                </c:pt>
                <c:pt idx="55">
                  <c:v>1089</c:v>
                </c:pt>
                <c:pt idx="56">
                  <c:v>1093</c:v>
                </c:pt>
                <c:pt idx="57">
                  <c:v>1099</c:v>
                </c:pt>
                <c:pt idx="58">
                  <c:v>1101</c:v>
                </c:pt>
                <c:pt idx="59">
                  <c:v>1104</c:v>
                </c:pt>
                <c:pt idx="60">
                  <c:v>1107</c:v>
                </c:pt>
                <c:pt idx="61">
                  <c:v>1110</c:v>
                </c:pt>
                <c:pt idx="62">
                  <c:v>1113</c:v>
                </c:pt>
                <c:pt idx="63">
                  <c:v>1110</c:v>
                </c:pt>
                <c:pt idx="64">
                  <c:v>1115</c:v>
                </c:pt>
                <c:pt idx="65">
                  <c:v>1116</c:v>
                </c:pt>
                <c:pt idx="66">
                  <c:v>1116</c:v>
                </c:pt>
                <c:pt idx="67">
                  <c:v>1116</c:v>
                </c:pt>
                <c:pt idx="68">
                  <c:v>1119</c:v>
                </c:pt>
                <c:pt idx="69">
                  <c:v>1119</c:v>
                </c:pt>
                <c:pt idx="70">
                  <c:v>1118</c:v>
                </c:pt>
                <c:pt idx="71">
                  <c:v>1118</c:v>
                </c:pt>
                <c:pt idx="72">
                  <c:v>1120</c:v>
                </c:pt>
                <c:pt idx="73">
                  <c:v>1119</c:v>
                </c:pt>
                <c:pt idx="74">
                  <c:v>1119</c:v>
                </c:pt>
                <c:pt idx="75">
                  <c:v>1118</c:v>
                </c:pt>
                <c:pt idx="76">
                  <c:v>1119</c:v>
                </c:pt>
                <c:pt idx="77">
                  <c:v>1119</c:v>
                </c:pt>
                <c:pt idx="78">
                  <c:v>1117</c:v>
                </c:pt>
                <c:pt idx="79">
                  <c:v>1117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A-4EC8-B2D4-2D07A5329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10992"/>
        <c:axId val="393506400"/>
      </c:scatterChart>
      <c:valAx>
        <c:axId val="393510992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Messzeit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06400"/>
        <c:crosses val="autoZero"/>
        <c:crossBetween val="midCat"/>
      </c:valAx>
      <c:valAx>
        <c:axId val="393506400"/>
        <c:scaling>
          <c:orientation val="minMax"/>
          <c:max val="118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Summiertes Signal (thousand 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10992"/>
        <c:crosses val="autoZero"/>
        <c:crossBetween val="midCat"/>
        <c:majorUnit val="200"/>
      </c:valAx>
      <c:spPr>
        <a:noFill/>
        <a:ln w="15875" cmpd="sng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1,5 V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03'!$K$6:$K$85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03'!$M$6:$M$85</c:f>
              <c:numCache>
                <c:formatCode>0.00</c:formatCode>
                <c:ptCount val="80"/>
                <c:pt idx="0">
                  <c:v>388.4</c:v>
                </c:pt>
                <c:pt idx="1">
                  <c:v>402.5</c:v>
                </c:pt>
                <c:pt idx="2">
                  <c:v>398.1</c:v>
                </c:pt>
                <c:pt idx="3">
                  <c:v>394.9</c:v>
                </c:pt>
                <c:pt idx="4">
                  <c:v>396.4</c:v>
                </c:pt>
                <c:pt idx="5">
                  <c:v>401.3</c:v>
                </c:pt>
                <c:pt idx="6">
                  <c:v>405.3</c:v>
                </c:pt>
                <c:pt idx="7">
                  <c:v>412.1</c:v>
                </c:pt>
                <c:pt idx="8">
                  <c:v>423.2</c:v>
                </c:pt>
                <c:pt idx="9">
                  <c:v>434.3</c:v>
                </c:pt>
                <c:pt idx="10">
                  <c:v>446.6</c:v>
                </c:pt>
                <c:pt idx="11">
                  <c:v>459.1</c:v>
                </c:pt>
                <c:pt idx="12">
                  <c:v>475.2</c:v>
                </c:pt>
                <c:pt idx="13">
                  <c:v>489.5</c:v>
                </c:pt>
                <c:pt idx="14">
                  <c:v>502.8</c:v>
                </c:pt>
                <c:pt idx="15">
                  <c:v>519.4</c:v>
                </c:pt>
                <c:pt idx="16">
                  <c:v>535.9</c:v>
                </c:pt>
                <c:pt idx="17">
                  <c:v>554.29999999999995</c:v>
                </c:pt>
                <c:pt idx="18">
                  <c:v>572.6</c:v>
                </c:pt>
                <c:pt idx="19">
                  <c:v>592.1</c:v>
                </c:pt>
                <c:pt idx="20">
                  <c:v>609.9</c:v>
                </c:pt>
                <c:pt idx="21">
                  <c:v>627</c:v>
                </c:pt>
                <c:pt idx="22">
                  <c:v>648.1</c:v>
                </c:pt>
                <c:pt idx="23">
                  <c:v>667.8</c:v>
                </c:pt>
                <c:pt idx="24">
                  <c:v>690.8</c:v>
                </c:pt>
                <c:pt idx="25">
                  <c:v>711.6</c:v>
                </c:pt>
                <c:pt idx="26">
                  <c:v>732.6</c:v>
                </c:pt>
                <c:pt idx="27">
                  <c:v>752.4</c:v>
                </c:pt>
                <c:pt idx="28">
                  <c:v>775.2</c:v>
                </c:pt>
                <c:pt idx="29">
                  <c:v>791.8</c:v>
                </c:pt>
                <c:pt idx="30">
                  <c:v>813.7</c:v>
                </c:pt>
                <c:pt idx="31">
                  <c:v>830.3</c:v>
                </c:pt>
                <c:pt idx="32">
                  <c:v>847.1</c:v>
                </c:pt>
                <c:pt idx="33">
                  <c:v>864.4</c:v>
                </c:pt>
                <c:pt idx="34">
                  <c:v>881.3</c:v>
                </c:pt>
                <c:pt idx="35">
                  <c:v>897.5</c:v>
                </c:pt>
                <c:pt idx="36">
                  <c:v>912.6</c:v>
                </c:pt>
                <c:pt idx="37">
                  <c:v>928.3</c:v>
                </c:pt>
                <c:pt idx="38">
                  <c:v>940.5</c:v>
                </c:pt>
                <c:pt idx="39">
                  <c:v>952.6</c:v>
                </c:pt>
                <c:pt idx="40">
                  <c:v>967</c:v>
                </c:pt>
                <c:pt idx="41">
                  <c:v>979.4</c:v>
                </c:pt>
                <c:pt idx="42">
                  <c:v>989.9</c:v>
                </c:pt>
                <c:pt idx="43">
                  <c:v>1001</c:v>
                </c:pt>
                <c:pt idx="44">
                  <c:v>1011</c:v>
                </c:pt>
                <c:pt idx="45">
                  <c:v>1022</c:v>
                </c:pt>
                <c:pt idx="46">
                  <c:v>1030</c:v>
                </c:pt>
                <c:pt idx="47">
                  <c:v>1038</c:v>
                </c:pt>
                <c:pt idx="48">
                  <c:v>1046</c:v>
                </c:pt>
                <c:pt idx="49">
                  <c:v>1054</c:v>
                </c:pt>
                <c:pt idx="50">
                  <c:v>1061</c:v>
                </c:pt>
                <c:pt idx="51">
                  <c:v>1067</c:v>
                </c:pt>
                <c:pt idx="52">
                  <c:v>1073</c:v>
                </c:pt>
                <c:pt idx="53">
                  <c:v>1078</c:v>
                </c:pt>
                <c:pt idx="54">
                  <c:v>1085</c:v>
                </c:pt>
                <c:pt idx="55">
                  <c:v>1089</c:v>
                </c:pt>
                <c:pt idx="56">
                  <c:v>1093</c:v>
                </c:pt>
                <c:pt idx="57">
                  <c:v>1099</c:v>
                </c:pt>
                <c:pt idx="58">
                  <c:v>1101</c:v>
                </c:pt>
                <c:pt idx="59">
                  <c:v>1104</c:v>
                </c:pt>
                <c:pt idx="60">
                  <c:v>1107</c:v>
                </c:pt>
                <c:pt idx="61">
                  <c:v>1110</c:v>
                </c:pt>
                <c:pt idx="62">
                  <c:v>1113</c:v>
                </c:pt>
                <c:pt idx="63">
                  <c:v>1110</c:v>
                </c:pt>
                <c:pt idx="64">
                  <c:v>1115</c:v>
                </c:pt>
                <c:pt idx="65">
                  <c:v>1116</c:v>
                </c:pt>
                <c:pt idx="66">
                  <c:v>1116</c:v>
                </c:pt>
                <c:pt idx="67">
                  <c:v>1116</c:v>
                </c:pt>
                <c:pt idx="68">
                  <c:v>1119</c:v>
                </c:pt>
                <c:pt idx="69">
                  <c:v>1119</c:v>
                </c:pt>
                <c:pt idx="70">
                  <c:v>1118</c:v>
                </c:pt>
                <c:pt idx="71">
                  <c:v>1118</c:v>
                </c:pt>
                <c:pt idx="72">
                  <c:v>1120</c:v>
                </c:pt>
                <c:pt idx="73">
                  <c:v>1119</c:v>
                </c:pt>
                <c:pt idx="74">
                  <c:v>1119</c:v>
                </c:pt>
                <c:pt idx="75">
                  <c:v>1118</c:v>
                </c:pt>
                <c:pt idx="76">
                  <c:v>1119</c:v>
                </c:pt>
                <c:pt idx="77">
                  <c:v>1119</c:v>
                </c:pt>
                <c:pt idx="78">
                  <c:v>1117</c:v>
                </c:pt>
                <c:pt idx="79">
                  <c:v>1117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A-4EC8-B2D4-2D07A5329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10992"/>
        <c:axId val="393506400"/>
      </c:scatterChart>
      <c:valAx>
        <c:axId val="393510992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Messzeit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06400"/>
        <c:crosses val="autoZero"/>
        <c:crossBetween val="midCat"/>
      </c:valAx>
      <c:valAx>
        <c:axId val="393506400"/>
        <c:scaling>
          <c:orientation val="minMax"/>
          <c:max val="118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Summiertes Signal (thousand 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3510992"/>
        <c:crosses val="autoZero"/>
        <c:crossBetween val="midCat"/>
        <c:majorUnit val="200"/>
      </c:valAx>
      <c:spPr>
        <a:noFill/>
        <a:ln w="15875" cmpd="sng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Strom EL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01'!$A$7:$A$21</c:f>
              <c:numCache>
                <c:formatCode>General</c:formatCode>
                <c:ptCount val="15"/>
                <c:pt idx="0">
                  <c:v>1.101</c:v>
                </c:pt>
                <c:pt idx="1">
                  <c:v>1.101</c:v>
                </c:pt>
                <c:pt idx="2">
                  <c:v>1.101</c:v>
                </c:pt>
                <c:pt idx="3">
                  <c:v>1.2010000000000001</c:v>
                </c:pt>
                <c:pt idx="4">
                  <c:v>1.3009999999999999</c:v>
                </c:pt>
                <c:pt idx="5">
                  <c:v>1.401</c:v>
                </c:pt>
                <c:pt idx="6">
                  <c:v>1.502</c:v>
                </c:pt>
                <c:pt idx="7">
                  <c:v>1.6020000000000001</c:v>
                </c:pt>
                <c:pt idx="8">
                  <c:v>1.6020000000000001</c:v>
                </c:pt>
                <c:pt idx="9">
                  <c:v>1.6020000000000001</c:v>
                </c:pt>
                <c:pt idx="10">
                  <c:v>1.702</c:v>
                </c:pt>
                <c:pt idx="11">
                  <c:v>1.802</c:v>
                </c:pt>
                <c:pt idx="12">
                  <c:v>1.9019999999999999</c:v>
                </c:pt>
                <c:pt idx="13">
                  <c:v>1.9019999999999999</c:v>
                </c:pt>
                <c:pt idx="14">
                  <c:v>1.9019999999999999</c:v>
                </c:pt>
              </c:numCache>
            </c:numRef>
          </c:xVal>
          <c:yVal>
            <c:numRef>
              <c:f>'G1331 Zelle 01'!$C$7:$C$21</c:f>
              <c:numCache>
                <c:formatCode>0.00E+00</c:formatCode>
                <c:ptCount val="15"/>
                <c:pt idx="0">
                  <c:v>1.33E-6</c:v>
                </c:pt>
                <c:pt idx="1">
                  <c:v>1.1229999999999999E-5</c:v>
                </c:pt>
                <c:pt idx="2">
                  <c:v>8.1540000000000002E-6</c:v>
                </c:pt>
                <c:pt idx="3">
                  <c:v>-3.1429999999999998E-6</c:v>
                </c:pt>
                <c:pt idx="4">
                  <c:v>3.7359999999999999E-6</c:v>
                </c:pt>
                <c:pt idx="5">
                  <c:v>1.38E-5</c:v>
                </c:pt>
                <c:pt idx="6">
                  <c:v>1.7269999999999999E-5</c:v>
                </c:pt>
                <c:pt idx="7">
                  <c:v>4.0089999999999997E-5</c:v>
                </c:pt>
                <c:pt idx="8">
                  <c:v>5.2840000000000002E-5</c:v>
                </c:pt>
                <c:pt idx="9">
                  <c:v>1.518E-4</c:v>
                </c:pt>
                <c:pt idx="10">
                  <c:v>1.144E-4</c:v>
                </c:pt>
                <c:pt idx="11">
                  <c:v>6.9169999999999995E-4</c:v>
                </c:pt>
                <c:pt idx="12">
                  <c:v>2.0739999999999999E-3</c:v>
                </c:pt>
                <c:pt idx="13">
                  <c:v>2.3770000000000002E-3</c:v>
                </c:pt>
                <c:pt idx="14">
                  <c:v>3.8040000000000001E-3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1B-4AAF-9408-F22F95BCDC40}"/>
            </c:ext>
          </c:extLst>
        </c:ser>
        <c:ser>
          <c:idx val="1"/>
          <c:order val="1"/>
          <c:tx>
            <c:v>Strom Loana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01'!$E$7:$E$147</c:f>
              <c:numCache>
                <c:formatCode>0.00E+00</c:formatCode>
                <c:ptCount val="141"/>
                <c:pt idx="0">
                  <c:v>-0.1028</c:v>
                </c:pt>
                <c:pt idx="1">
                  <c:v>-9.3079999999999996E-2</c:v>
                </c:pt>
                <c:pt idx="2">
                  <c:v>-8.2699999999999996E-2</c:v>
                </c:pt>
                <c:pt idx="3">
                  <c:v>-7.2940000000000005E-2</c:v>
                </c:pt>
                <c:pt idx="4">
                  <c:v>-6.3170000000000004E-2</c:v>
                </c:pt>
                <c:pt idx="5">
                  <c:v>-5.28E-2</c:v>
                </c:pt>
                <c:pt idx="6">
                  <c:v>-4.3029999999999999E-2</c:v>
                </c:pt>
                <c:pt idx="7">
                  <c:v>-3.2649999999999998E-2</c:v>
                </c:pt>
                <c:pt idx="8">
                  <c:v>-2.2890000000000001E-2</c:v>
                </c:pt>
                <c:pt idx="9">
                  <c:v>-1.312E-2</c:v>
                </c:pt>
                <c:pt idx="10">
                  <c:v>-2.7469999999999999E-3</c:v>
                </c:pt>
                <c:pt idx="11">
                  <c:v>7.0190000000000001E-3</c:v>
                </c:pt>
                <c:pt idx="12">
                  <c:v>1.7399999999999999E-2</c:v>
                </c:pt>
                <c:pt idx="13">
                  <c:v>2.716E-2</c:v>
                </c:pt>
                <c:pt idx="14">
                  <c:v>3.7539999999999997E-2</c:v>
                </c:pt>
                <c:pt idx="15">
                  <c:v>4.7300000000000002E-2</c:v>
                </c:pt>
                <c:pt idx="16">
                  <c:v>5.7369999999999997E-2</c:v>
                </c:pt>
                <c:pt idx="17">
                  <c:v>6.7750000000000005E-2</c:v>
                </c:pt>
                <c:pt idx="18">
                  <c:v>7.7509999999999996E-2</c:v>
                </c:pt>
                <c:pt idx="19">
                  <c:v>8.7590000000000001E-2</c:v>
                </c:pt>
                <c:pt idx="20">
                  <c:v>9.7659999999999997E-2</c:v>
                </c:pt>
                <c:pt idx="21" formatCode="General">
                  <c:v>0.1074</c:v>
                </c:pt>
                <c:pt idx="22" formatCode="General">
                  <c:v>0.11749999999999999</c:v>
                </c:pt>
                <c:pt idx="23" formatCode="General">
                  <c:v>0.12759999999999999</c:v>
                </c:pt>
                <c:pt idx="24" formatCode="General">
                  <c:v>0.13789999999999999</c:v>
                </c:pt>
                <c:pt idx="25" formatCode="General">
                  <c:v>0.1477</c:v>
                </c:pt>
                <c:pt idx="26" formatCode="General">
                  <c:v>0.15809999999999999</c:v>
                </c:pt>
                <c:pt idx="27" formatCode="General">
                  <c:v>0.1678</c:v>
                </c:pt>
                <c:pt idx="28" formatCode="General">
                  <c:v>0.17760000000000001</c:v>
                </c:pt>
                <c:pt idx="29" formatCode="General">
                  <c:v>0.188</c:v>
                </c:pt>
                <c:pt idx="30" formatCode="General">
                  <c:v>0.1978</c:v>
                </c:pt>
                <c:pt idx="31" formatCode="General">
                  <c:v>0.20810000000000001</c:v>
                </c:pt>
                <c:pt idx="32" formatCode="General">
                  <c:v>0.21790000000000001</c:v>
                </c:pt>
                <c:pt idx="33" formatCode="General">
                  <c:v>0.2283</c:v>
                </c:pt>
                <c:pt idx="34" formatCode="General">
                  <c:v>0.23799999999999999</c:v>
                </c:pt>
                <c:pt idx="35" formatCode="General">
                  <c:v>0.24779999999999999</c:v>
                </c:pt>
                <c:pt idx="36" formatCode="General">
                  <c:v>0.25819999999999999</c:v>
                </c:pt>
                <c:pt idx="37" formatCode="General">
                  <c:v>0.26790000000000003</c:v>
                </c:pt>
                <c:pt idx="38" formatCode="General">
                  <c:v>0.27829999999999999</c:v>
                </c:pt>
                <c:pt idx="39" formatCode="General">
                  <c:v>0.28810000000000002</c:v>
                </c:pt>
                <c:pt idx="40" formatCode="General">
                  <c:v>0.29820000000000002</c:v>
                </c:pt>
                <c:pt idx="41" formatCode="General">
                  <c:v>0.30819999999999997</c:v>
                </c:pt>
                <c:pt idx="42" formatCode="General">
                  <c:v>0.318</c:v>
                </c:pt>
                <c:pt idx="43" formatCode="General">
                  <c:v>0.32840000000000003</c:v>
                </c:pt>
                <c:pt idx="44" formatCode="General">
                  <c:v>0.33810000000000001</c:v>
                </c:pt>
                <c:pt idx="45" formatCode="General">
                  <c:v>0.34849999999999998</c:v>
                </c:pt>
                <c:pt idx="46" formatCode="General">
                  <c:v>0.35830000000000001</c:v>
                </c:pt>
                <c:pt idx="47" formatCode="General">
                  <c:v>0.36830000000000002</c:v>
                </c:pt>
                <c:pt idx="48" formatCode="General">
                  <c:v>0.37840000000000001</c:v>
                </c:pt>
                <c:pt idx="49" formatCode="General">
                  <c:v>0.38819999999999999</c:v>
                </c:pt>
                <c:pt idx="50" formatCode="General">
                  <c:v>0.39860000000000001</c:v>
                </c:pt>
                <c:pt idx="51" formatCode="General">
                  <c:v>0.4083</c:v>
                </c:pt>
                <c:pt idx="52" formatCode="General">
                  <c:v>0.41839999999999999</c:v>
                </c:pt>
                <c:pt idx="53" formatCode="General">
                  <c:v>0.42880000000000001</c:v>
                </c:pt>
                <c:pt idx="54" formatCode="General">
                  <c:v>0.4385</c:v>
                </c:pt>
                <c:pt idx="55" formatCode="General">
                  <c:v>0.44890000000000002</c:v>
                </c:pt>
                <c:pt idx="56" formatCode="General">
                  <c:v>0.45839999999999997</c:v>
                </c:pt>
                <c:pt idx="57" formatCode="General">
                  <c:v>0.46879999999999999</c:v>
                </c:pt>
                <c:pt idx="58" formatCode="General">
                  <c:v>0.4788</c:v>
                </c:pt>
                <c:pt idx="59" formatCode="General">
                  <c:v>0.48830000000000001</c:v>
                </c:pt>
                <c:pt idx="60" formatCode="General">
                  <c:v>0.49869999999999998</c:v>
                </c:pt>
                <c:pt idx="61" formatCode="General">
                  <c:v>0.50870000000000004</c:v>
                </c:pt>
                <c:pt idx="62" formatCode="General">
                  <c:v>0.51880000000000004</c:v>
                </c:pt>
                <c:pt idx="63" formatCode="General">
                  <c:v>0.52859999999999996</c:v>
                </c:pt>
                <c:pt idx="64" formatCode="General">
                  <c:v>0.5383</c:v>
                </c:pt>
                <c:pt idx="65" formatCode="General">
                  <c:v>0.54900000000000004</c:v>
                </c:pt>
                <c:pt idx="66" formatCode="General">
                  <c:v>0.5585</c:v>
                </c:pt>
                <c:pt idx="67" formatCode="General">
                  <c:v>0.56879999999999997</c:v>
                </c:pt>
                <c:pt idx="68" formatCode="General">
                  <c:v>0.5786</c:v>
                </c:pt>
                <c:pt idx="69" formatCode="General">
                  <c:v>0.58899999999999997</c:v>
                </c:pt>
                <c:pt idx="70" formatCode="General">
                  <c:v>0.59909999999999997</c:v>
                </c:pt>
                <c:pt idx="71" formatCode="General">
                  <c:v>0.60880000000000001</c:v>
                </c:pt>
                <c:pt idx="72" formatCode="General">
                  <c:v>0.61890000000000001</c:v>
                </c:pt>
                <c:pt idx="73" formatCode="General">
                  <c:v>0.62870000000000004</c:v>
                </c:pt>
                <c:pt idx="74" formatCode="General">
                  <c:v>0.63900000000000001</c:v>
                </c:pt>
                <c:pt idx="75" formatCode="General">
                  <c:v>0.64880000000000004</c:v>
                </c:pt>
                <c:pt idx="76" formatCode="General">
                  <c:v>0.65920000000000001</c:v>
                </c:pt>
                <c:pt idx="77" formatCode="General">
                  <c:v>0.66930000000000001</c:v>
                </c:pt>
                <c:pt idx="78" formatCode="General">
                  <c:v>0.67900000000000005</c:v>
                </c:pt>
                <c:pt idx="79" formatCode="General">
                  <c:v>0.68940000000000001</c:v>
                </c:pt>
                <c:pt idx="80" formatCode="General">
                  <c:v>0.69920000000000004</c:v>
                </c:pt>
                <c:pt idx="81" formatCode="General">
                  <c:v>0.70950000000000002</c:v>
                </c:pt>
                <c:pt idx="82" formatCode="General">
                  <c:v>0.71930000000000005</c:v>
                </c:pt>
                <c:pt idx="83" formatCode="General">
                  <c:v>0.72909999999999997</c:v>
                </c:pt>
                <c:pt idx="84" formatCode="General">
                  <c:v>0.73939999999999995</c:v>
                </c:pt>
                <c:pt idx="85" formatCode="General">
                  <c:v>0.74919999999999998</c:v>
                </c:pt>
                <c:pt idx="86" formatCode="General">
                  <c:v>0.75960000000000005</c:v>
                </c:pt>
                <c:pt idx="87" formatCode="General">
                  <c:v>0.76929999999999998</c:v>
                </c:pt>
                <c:pt idx="88" formatCode="General">
                  <c:v>0.77969999999999995</c:v>
                </c:pt>
                <c:pt idx="89" formatCode="General">
                  <c:v>0.78949999999999998</c:v>
                </c:pt>
                <c:pt idx="90" formatCode="General">
                  <c:v>0.79930000000000001</c:v>
                </c:pt>
                <c:pt idx="91" formatCode="General">
                  <c:v>0.80959999999999999</c:v>
                </c:pt>
                <c:pt idx="92" formatCode="General">
                  <c:v>0.81969999999999998</c:v>
                </c:pt>
                <c:pt idx="93" formatCode="General">
                  <c:v>0.83009999999999995</c:v>
                </c:pt>
                <c:pt idx="94" formatCode="General">
                  <c:v>0.83950000000000002</c:v>
                </c:pt>
                <c:pt idx="95" formatCode="General">
                  <c:v>0.84960000000000002</c:v>
                </c:pt>
                <c:pt idx="96" formatCode="General">
                  <c:v>0.86</c:v>
                </c:pt>
                <c:pt idx="97" formatCode="General">
                  <c:v>0.86980000000000002</c:v>
                </c:pt>
                <c:pt idx="98" formatCode="General">
                  <c:v>0.88009999999999999</c:v>
                </c:pt>
                <c:pt idx="99" formatCode="General">
                  <c:v>0.88990000000000002</c:v>
                </c:pt>
                <c:pt idx="100" formatCode="General">
                  <c:v>0.90029999999999999</c:v>
                </c:pt>
                <c:pt idx="101" formatCode="General">
                  <c:v>0.91</c:v>
                </c:pt>
                <c:pt idx="102" formatCode="General">
                  <c:v>0.91979999999999995</c:v>
                </c:pt>
                <c:pt idx="103" formatCode="General">
                  <c:v>0.93020000000000003</c:v>
                </c:pt>
                <c:pt idx="104" formatCode="General">
                  <c:v>0.93989999999999996</c:v>
                </c:pt>
                <c:pt idx="105" formatCode="General">
                  <c:v>0.95030000000000003</c:v>
                </c:pt>
                <c:pt idx="106" formatCode="General">
                  <c:v>0.9546</c:v>
                </c:pt>
                <c:pt idx="107" formatCode="General">
                  <c:v>0.96440000000000003</c:v>
                </c:pt>
                <c:pt idx="108" formatCode="General">
                  <c:v>0.97409999999999997</c:v>
                </c:pt>
                <c:pt idx="109" formatCode="General">
                  <c:v>0.9839</c:v>
                </c:pt>
                <c:pt idx="110" formatCode="General">
                  <c:v>0.99370000000000003</c:v>
                </c:pt>
                <c:pt idx="111" formatCode="General">
                  <c:v>1.0029999999999999</c:v>
                </c:pt>
                <c:pt idx="112" formatCode="General">
                  <c:v>1.0129999999999999</c:v>
                </c:pt>
                <c:pt idx="113" formatCode="General">
                  <c:v>1.0229999999999999</c:v>
                </c:pt>
                <c:pt idx="114" formatCode="General">
                  <c:v>1.0329999999999999</c:v>
                </c:pt>
                <c:pt idx="115" formatCode="General">
                  <c:v>1.042</c:v>
                </c:pt>
                <c:pt idx="116" formatCode="General">
                  <c:v>1.052</c:v>
                </c:pt>
                <c:pt idx="117" formatCode="General">
                  <c:v>1.0620000000000001</c:v>
                </c:pt>
                <c:pt idx="118" formatCode="General">
                  <c:v>1.0720000000000001</c:v>
                </c:pt>
                <c:pt idx="119" formatCode="General">
                  <c:v>1.0820000000000001</c:v>
                </c:pt>
                <c:pt idx="120" formatCode="General">
                  <c:v>1.091</c:v>
                </c:pt>
                <c:pt idx="121" formatCode="General">
                  <c:v>1.101</c:v>
                </c:pt>
                <c:pt idx="122" formatCode="General">
                  <c:v>1.111</c:v>
                </c:pt>
                <c:pt idx="123" formatCode="General">
                  <c:v>1.121</c:v>
                </c:pt>
                <c:pt idx="124" formatCode="General">
                  <c:v>1.1299999999999999</c:v>
                </c:pt>
                <c:pt idx="125" formatCode="General">
                  <c:v>1.145</c:v>
                </c:pt>
                <c:pt idx="126" formatCode="General">
                  <c:v>1.155</c:v>
                </c:pt>
                <c:pt idx="127" formatCode="General">
                  <c:v>1.165</c:v>
                </c:pt>
                <c:pt idx="128" formatCode="General">
                  <c:v>1.1739999999999999</c:v>
                </c:pt>
                <c:pt idx="129" formatCode="General">
                  <c:v>1.1839999999999999</c:v>
                </c:pt>
                <c:pt idx="130" formatCode="General">
                  <c:v>1.194</c:v>
                </c:pt>
                <c:pt idx="131" formatCode="General">
                  <c:v>1.204</c:v>
                </c:pt>
                <c:pt idx="132" formatCode="General">
                  <c:v>1.2130000000000001</c:v>
                </c:pt>
                <c:pt idx="133" formatCode="General">
                  <c:v>1.2230000000000001</c:v>
                </c:pt>
                <c:pt idx="134" formatCode="General">
                  <c:v>1.2330000000000001</c:v>
                </c:pt>
                <c:pt idx="135" formatCode="General">
                  <c:v>1.2430000000000001</c:v>
                </c:pt>
                <c:pt idx="136" formatCode="General">
                  <c:v>1.252</c:v>
                </c:pt>
                <c:pt idx="137" formatCode="General">
                  <c:v>1.262</c:v>
                </c:pt>
                <c:pt idx="138" formatCode="General">
                  <c:v>1.272</c:v>
                </c:pt>
                <c:pt idx="139" formatCode="General">
                  <c:v>1.282</c:v>
                </c:pt>
                <c:pt idx="140" formatCode="General">
                  <c:v>1.292</c:v>
                </c:pt>
              </c:numCache>
            </c:numRef>
          </c:xVal>
          <c:yVal>
            <c:numRef>
              <c:f>'G1331 Zelle 01'!$F$7:$F$147</c:f>
              <c:numCache>
                <c:formatCode>0.00E+00</c:formatCode>
                <c:ptCount val="141"/>
                <c:pt idx="0">
                  <c:v>1.9999999999999999E-6</c:v>
                </c:pt>
                <c:pt idx="1">
                  <c:v>1.9999999999999999E-6</c:v>
                </c:pt>
                <c:pt idx="2">
                  <c:v>2.0600000000000002E-6</c:v>
                </c:pt>
                <c:pt idx="3">
                  <c:v>1.9999999999999999E-6</c:v>
                </c:pt>
                <c:pt idx="4">
                  <c:v>1.9999999999999999E-6</c:v>
                </c:pt>
                <c:pt idx="5">
                  <c:v>2.0600000000000002E-6</c:v>
                </c:pt>
                <c:pt idx="6">
                  <c:v>1.9999999999999999E-6</c:v>
                </c:pt>
                <c:pt idx="7">
                  <c:v>1.9999999999999999E-6</c:v>
                </c:pt>
                <c:pt idx="8">
                  <c:v>1.9999999999999999E-6</c:v>
                </c:pt>
                <c:pt idx="9">
                  <c:v>1.9999999999999999E-6</c:v>
                </c:pt>
                <c:pt idx="10">
                  <c:v>2.0600000000000002E-6</c:v>
                </c:pt>
                <c:pt idx="11">
                  <c:v>1.9999999999999999E-6</c:v>
                </c:pt>
                <c:pt idx="12">
                  <c:v>2.0600000000000002E-6</c:v>
                </c:pt>
                <c:pt idx="13">
                  <c:v>1.9999999999999999E-6</c:v>
                </c:pt>
                <c:pt idx="14">
                  <c:v>1.9999999999999999E-6</c:v>
                </c:pt>
                <c:pt idx="15">
                  <c:v>1.9999999999999999E-6</c:v>
                </c:pt>
                <c:pt idx="16">
                  <c:v>2.0600000000000002E-6</c:v>
                </c:pt>
                <c:pt idx="17">
                  <c:v>1.9999999999999999E-6</c:v>
                </c:pt>
                <c:pt idx="18">
                  <c:v>2.0600000000000002E-6</c:v>
                </c:pt>
                <c:pt idx="19">
                  <c:v>1.9999999999999999E-6</c:v>
                </c:pt>
                <c:pt idx="20">
                  <c:v>1.9999999999999999E-6</c:v>
                </c:pt>
                <c:pt idx="21">
                  <c:v>1.9999999999999999E-6</c:v>
                </c:pt>
                <c:pt idx="22">
                  <c:v>1.9999999999999999E-6</c:v>
                </c:pt>
                <c:pt idx="23">
                  <c:v>2.0600000000000002E-6</c:v>
                </c:pt>
                <c:pt idx="24">
                  <c:v>2.0600000000000002E-6</c:v>
                </c:pt>
                <c:pt idx="25">
                  <c:v>2.0600000000000002E-6</c:v>
                </c:pt>
                <c:pt idx="26">
                  <c:v>1.9999999999999999E-6</c:v>
                </c:pt>
                <c:pt idx="27">
                  <c:v>2.0600000000000002E-6</c:v>
                </c:pt>
                <c:pt idx="28">
                  <c:v>2.0600000000000002E-6</c:v>
                </c:pt>
                <c:pt idx="29">
                  <c:v>2.0600000000000002E-6</c:v>
                </c:pt>
                <c:pt idx="30">
                  <c:v>2.0600000000000002E-6</c:v>
                </c:pt>
                <c:pt idx="31">
                  <c:v>2.0600000000000002E-6</c:v>
                </c:pt>
                <c:pt idx="32">
                  <c:v>2.0600000000000002E-6</c:v>
                </c:pt>
                <c:pt idx="33">
                  <c:v>1.9999999999999999E-6</c:v>
                </c:pt>
                <c:pt idx="34">
                  <c:v>2.0600000000000002E-6</c:v>
                </c:pt>
                <c:pt idx="35">
                  <c:v>1.9999999999999999E-6</c:v>
                </c:pt>
                <c:pt idx="36">
                  <c:v>2.0600000000000002E-6</c:v>
                </c:pt>
                <c:pt idx="37">
                  <c:v>1.9999999999999999E-6</c:v>
                </c:pt>
                <c:pt idx="38">
                  <c:v>1.9999999999999999E-6</c:v>
                </c:pt>
                <c:pt idx="39">
                  <c:v>2.0600000000000002E-6</c:v>
                </c:pt>
                <c:pt idx="40">
                  <c:v>1.9999999999999999E-6</c:v>
                </c:pt>
                <c:pt idx="41">
                  <c:v>1.9999999999999999E-6</c:v>
                </c:pt>
                <c:pt idx="42">
                  <c:v>2.0600000000000002E-6</c:v>
                </c:pt>
                <c:pt idx="43">
                  <c:v>2.0600000000000002E-6</c:v>
                </c:pt>
                <c:pt idx="44">
                  <c:v>2.0600000000000002E-6</c:v>
                </c:pt>
                <c:pt idx="45">
                  <c:v>2.0600000000000002E-6</c:v>
                </c:pt>
                <c:pt idx="46">
                  <c:v>1.9999999999999999E-6</c:v>
                </c:pt>
                <c:pt idx="47">
                  <c:v>2.0600000000000002E-6</c:v>
                </c:pt>
                <c:pt idx="48">
                  <c:v>1.9999999999999999E-6</c:v>
                </c:pt>
                <c:pt idx="49">
                  <c:v>2.0600000000000002E-6</c:v>
                </c:pt>
                <c:pt idx="50">
                  <c:v>1.9999999999999999E-6</c:v>
                </c:pt>
                <c:pt idx="51">
                  <c:v>1.9999999999999999E-6</c:v>
                </c:pt>
                <c:pt idx="52">
                  <c:v>2.0600000000000002E-6</c:v>
                </c:pt>
                <c:pt idx="53">
                  <c:v>1.9999999999999999E-6</c:v>
                </c:pt>
                <c:pt idx="54">
                  <c:v>1.9999999999999999E-6</c:v>
                </c:pt>
                <c:pt idx="55">
                  <c:v>2.0600000000000002E-6</c:v>
                </c:pt>
                <c:pt idx="56">
                  <c:v>2.0600000000000002E-6</c:v>
                </c:pt>
                <c:pt idx="57">
                  <c:v>1.9999999999999999E-6</c:v>
                </c:pt>
                <c:pt idx="58">
                  <c:v>1.9999999999999999E-6</c:v>
                </c:pt>
                <c:pt idx="59">
                  <c:v>1.9999999999999999E-6</c:v>
                </c:pt>
                <c:pt idx="60">
                  <c:v>2.0600000000000002E-6</c:v>
                </c:pt>
                <c:pt idx="61">
                  <c:v>2.0600000000000002E-6</c:v>
                </c:pt>
                <c:pt idx="62">
                  <c:v>2.0600000000000002E-6</c:v>
                </c:pt>
                <c:pt idx="63">
                  <c:v>1.9999999999999999E-6</c:v>
                </c:pt>
                <c:pt idx="64">
                  <c:v>2.0600000000000002E-6</c:v>
                </c:pt>
                <c:pt idx="65">
                  <c:v>1.9999999999999999E-6</c:v>
                </c:pt>
                <c:pt idx="66">
                  <c:v>1.9999999999999999E-6</c:v>
                </c:pt>
                <c:pt idx="67">
                  <c:v>2.0600000000000002E-6</c:v>
                </c:pt>
                <c:pt idx="68">
                  <c:v>2.0600000000000002E-6</c:v>
                </c:pt>
                <c:pt idx="69">
                  <c:v>1.9999999999999999E-6</c:v>
                </c:pt>
                <c:pt idx="70">
                  <c:v>1.9999999999999999E-6</c:v>
                </c:pt>
                <c:pt idx="71">
                  <c:v>1.9999999999999999E-6</c:v>
                </c:pt>
                <c:pt idx="72">
                  <c:v>2.0600000000000002E-6</c:v>
                </c:pt>
                <c:pt idx="73">
                  <c:v>1.9999999999999999E-6</c:v>
                </c:pt>
                <c:pt idx="74">
                  <c:v>2.0600000000000002E-6</c:v>
                </c:pt>
                <c:pt idx="75">
                  <c:v>2.0600000000000002E-6</c:v>
                </c:pt>
                <c:pt idx="76">
                  <c:v>2.0600000000000002E-6</c:v>
                </c:pt>
                <c:pt idx="77">
                  <c:v>2.0600000000000002E-6</c:v>
                </c:pt>
                <c:pt idx="78">
                  <c:v>1.9999999999999999E-6</c:v>
                </c:pt>
                <c:pt idx="79">
                  <c:v>1.9999999999999999E-6</c:v>
                </c:pt>
                <c:pt idx="80">
                  <c:v>2.0600000000000002E-6</c:v>
                </c:pt>
                <c:pt idx="81">
                  <c:v>1.9999999999999999E-6</c:v>
                </c:pt>
                <c:pt idx="82">
                  <c:v>1.9999999999999999E-6</c:v>
                </c:pt>
                <c:pt idx="83">
                  <c:v>1.9999999999999999E-6</c:v>
                </c:pt>
                <c:pt idx="84">
                  <c:v>1.9999999999999999E-6</c:v>
                </c:pt>
                <c:pt idx="85">
                  <c:v>1.9999999999999999E-6</c:v>
                </c:pt>
                <c:pt idx="86">
                  <c:v>1.9999999999999999E-6</c:v>
                </c:pt>
                <c:pt idx="87">
                  <c:v>1.9999999999999999E-6</c:v>
                </c:pt>
                <c:pt idx="88">
                  <c:v>1.9999999999999999E-6</c:v>
                </c:pt>
                <c:pt idx="89">
                  <c:v>2.0600000000000002E-6</c:v>
                </c:pt>
                <c:pt idx="90">
                  <c:v>1.9999999999999999E-6</c:v>
                </c:pt>
                <c:pt idx="91">
                  <c:v>2.0600000000000002E-6</c:v>
                </c:pt>
                <c:pt idx="92">
                  <c:v>2.0600000000000002E-6</c:v>
                </c:pt>
                <c:pt idx="93">
                  <c:v>2.0600000000000002E-6</c:v>
                </c:pt>
                <c:pt idx="94">
                  <c:v>2.119E-6</c:v>
                </c:pt>
                <c:pt idx="95">
                  <c:v>2.119E-6</c:v>
                </c:pt>
                <c:pt idx="96">
                  <c:v>2.1789999999999998E-6</c:v>
                </c:pt>
                <c:pt idx="97">
                  <c:v>2.1789999999999998E-6</c:v>
                </c:pt>
                <c:pt idx="98">
                  <c:v>2.1789999999999998E-6</c:v>
                </c:pt>
                <c:pt idx="99">
                  <c:v>2.238E-6</c:v>
                </c:pt>
                <c:pt idx="100">
                  <c:v>2.2979999999999999E-6</c:v>
                </c:pt>
                <c:pt idx="101">
                  <c:v>2.2979999999999999E-6</c:v>
                </c:pt>
                <c:pt idx="102">
                  <c:v>2.3580000000000001E-6</c:v>
                </c:pt>
                <c:pt idx="103">
                  <c:v>2.4169999999999999E-6</c:v>
                </c:pt>
                <c:pt idx="104">
                  <c:v>2.4770000000000002E-6</c:v>
                </c:pt>
                <c:pt idx="105">
                  <c:v>2.5359999999999999E-6</c:v>
                </c:pt>
                <c:pt idx="106">
                  <c:v>2.6560000000000001E-6</c:v>
                </c:pt>
                <c:pt idx="107">
                  <c:v>2.6560000000000001E-6</c:v>
                </c:pt>
                <c:pt idx="108">
                  <c:v>2.7149999999999998E-6</c:v>
                </c:pt>
                <c:pt idx="109">
                  <c:v>2.7750000000000001E-6</c:v>
                </c:pt>
                <c:pt idx="110">
                  <c:v>2.8339999999999999E-6</c:v>
                </c:pt>
                <c:pt idx="111">
                  <c:v>2.954E-6</c:v>
                </c:pt>
                <c:pt idx="112">
                  <c:v>3.0730000000000001E-6</c:v>
                </c:pt>
                <c:pt idx="113">
                  <c:v>3.1920000000000001E-6</c:v>
                </c:pt>
                <c:pt idx="114">
                  <c:v>3.371E-6</c:v>
                </c:pt>
                <c:pt idx="115">
                  <c:v>3.49E-6</c:v>
                </c:pt>
                <c:pt idx="116">
                  <c:v>3.6090000000000001E-6</c:v>
                </c:pt>
                <c:pt idx="117">
                  <c:v>3.788E-6</c:v>
                </c:pt>
                <c:pt idx="118">
                  <c:v>3.9670000000000003E-6</c:v>
                </c:pt>
                <c:pt idx="119">
                  <c:v>4.2050000000000004E-6</c:v>
                </c:pt>
                <c:pt idx="120">
                  <c:v>4.3239999999999996E-6</c:v>
                </c:pt>
                <c:pt idx="121">
                  <c:v>4.5630000000000002E-6</c:v>
                </c:pt>
                <c:pt idx="122">
                  <c:v>4.8010000000000003E-6</c:v>
                </c:pt>
                <c:pt idx="123">
                  <c:v>5.04E-6</c:v>
                </c:pt>
                <c:pt idx="124">
                  <c:v>5.2780000000000001E-6</c:v>
                </c:pt>
                <c:pt idx="125">
                  <c:v>5.6949999999999997E-6</c:v>
                </c:pt>
                <c:pt idx="126">
                  <c:v>5.993E-6</c:v>
                </c:pt>
                <c:pt idx="127">
                  <c:v>6.2319999999999998E-6</c:v>
                </c:pt>
                <c:pt idx="128">
                  <c:v>6.6490000000000002E-6</c:v>
                </c:pt>
                <c:pt idx="129">
                  <c:v>6.9469999999999997E-6</c:v>
                </c:pt>
                <c:pt idx="130">
                  <c:v>7.3039999999999999E-6</c:v>
                </c:pt>
                <c:pt idx="131">
                  <c:v>7.6620000000000005E-6</c:v>
                </c:pt>
                <c:pt idx="132">
                  <c:v>8.0790000000000001E-6</c:v>
                </c:pt>
                <c:pt idx="133">
                  <c:v>8.4370000000000007E-6</c:v>
                </c:pt>
                <c:pt idx="134">
                  <c:v>8.8540000000000003E-6</c:v>
                </c:pt>
                <c:pt idx="135">
                  <c:v>9.2709999999999998E-6</c:v>
                </c:pt>
                <c:pt idx="136">
                  <c:v>9.6889999999999999E-6</c:v>
                </c:pt>
                <c:pt idx="137">
                  <c:v>1.0169999999999999E-5</c:v>
                </c:pt>
                <c:pt idx="138">
                  <c:v>1.064E-5</c:v>
                </c:pt>
                <c:pt idx="139">
                  <c:v>1.112E-5</c:v>
                </c:pt>
                <c:pt idx="140">
                  <c:v>1.166E-5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1B-4AAF-9408-F22F95BCD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16640"/>
        <c:axId val="392015000"/>
      </c:scatterChart>
      <c:valAx>
        <c:axId val="39201664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Spannung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5000"/>
        <c:crosses val="autoZero"/>
        <c:crossBetween val="midCat"/>
      </c:valAx>
      <c:valAx>
        <c:axId val="3920150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6640"/>
        <c:crosses val="autoZero"/>
        <c:crossBetween val="midCat"/>
        <c:majorUnit val="1.0000000000000002E-3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874856664966128"/>
          <c:y val="0.62083469092225541"/>
          <c:w val="0.12125753033324292"/>
          <c:h val="9.1663951488822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Strom EL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01'!$A$7:$A$21</c:f>
              <c:numCache>
                <c:formatCode>General</c:formatCode>
                <c:ptCount val="15"/>
                <c:pt idx="0">
                  <c:v>1.101</c:v>
                </c:pt>
                <c:pt idx="1">
                  <c:v>1.101</c:v>
                </c:pt>
                <c:pt idx="2">
                  <c:v>1.101</c:v>
                </c:pt>
                <c:pt idx="3">
                  <c:v>1.2010000000000001</c:v>
                </c:pt>
                <c:pt idx="4">
                  <c:v>1.3009999999999999</c:v>
                </c:pt>
                <c:pt idx="5">
                  <c:v>1.401</c:v>
                </c:pt>
                <c:pt idx="6">
                  <c:v>1.502</c:v>
                </c:pt>
                <c:pt idx="7">
                  <c:v>1.6020000000000001</c:v>
                </c:pt>
                <c:pt idx="8">
                  <c:v>1.6020000000000001</c:v>
                </c:pt>
                <c:pt idx="9">
                  <c:v>1.6020000000000001</c:v>
                </c:pt>
                <c:pt idx="10">
                  <c:v>1.702</c:v>
                </c:pt>
                <c:pt idx="11">
                  <c:v>1.802</c:v>
                </c:pt>
                <c:pt idx="12">
                  <c:v>1.9019999999999999</c:v>
                </c:pt>
                <c:pt idx="13">
                  <c:v>1.9019999999999999</c:v>
                </c:pt>
                <c:pt idx="14">
                  <c:v>1.9019999999999999</c:v>
                </c:pt>
              </c:numCache>
            </c:numRef>
          </c:xVal>
          <c:yVal>
            <c:numRef>
              <c:f>'G1331 Zelle 01'!$C$7:$C$21</c:f>
              <c:numCache>
                <c:formatCode>0.00E+00</c:formatCode>
                <c:ptCount val="15"/>
                <c:pt idx="0">
                  <c:v>1.33E-6</c:v>
                </c:pt>
                <c:pt idx="1">
                  <c:v>1.1229999999999999E-5</c:v>
                </c:pt>
                <c:pt idx="2">
                  <c:v>8.1540000000000002E-6</c:v>
                </c:pt>
                <c:pt idx="3">
                  <c:v>-3.1429999999999998E-6</c:v>
                </c:pt>
                <c:pt idx="4">
                  <c:v>3.7359999999999999E-6</c:v>
                </c:pt>
                <c:pt idx="5">
                  <c:v>1.38E-5</c:v>
                </c:pt>
                <c:pt idx="6">
                  <c:v>1.7269999999999999E-5</c:v>
                </c:pt>
                <c:pt idx="7">
                  <c:v>4.0089999999999997E-5</c:v>
                </c:pt>
                <c:pt idx="8">
                  <c:v>5.2840000000000002E-5</c:v>
                </c:pt>
                <c:pt idx="9">
                  <c:v>1.518E-4</c:v>
                </c:pt>
                <c:pt idx="10">
                  <c:v>1.144E-4</c:v>
                </c:pt>
                <c:pt idx="11">
                  <c:v>6.9169999999999995E-4</c:v>
                </c:pt>
                <c:pt idx="12">
                  <c:v>2.0739999999999999E-3</c:v>
                </c:pt>
                <c:pt idx="13">
                  <c:v>2.3770000000000002E-3</c:v>
                </c:pt>
                <c:pt idx="14">
                  <c:v>3.8040000000000001E-3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63-424B-9C1D-5EE5B84DD44A}"/>
            </c:ext>
          </c:extLst>
        </c:ser>
        <c:ser>
          <c:idx val="1"/>
          <c:order val="1"/>
          <c:tx>
            <c:v>Strom Loana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01'!$E$7:$E$147</c:f>
              <c:numCache>
                <c:formatCode>0.00E+00</c:formatCode>
                <c:ptCount val="141"/>
                <c:pt idx="0">
                  <c:v>-0.1028</c:v>
                </c:pt>
                <c:pt idx="1">
                  <c:v>-9.3079999999999996E-2</c:v>
                </c:pt>
                <c:pt idx="2">
                  <c:v>-8.2699999999999996E-2</c:v>
                </c:pt>
                <c:pt idx="3">
                  <c:v>-7.2940000000000005E-2</c:v>
                </c:pt>
                <c:pt idx="4">
                  <c:v>-6.3170000000000004E-2</c:v>
                </c:pt>
                <c:pt idx="5">
                  <c:v>-5.28E-2</c:v>
                </c:pt>
                <c:pt idx="6">
                  <c:v>-4.3029999999999999E-2</c:v>
                </c:pt>
                <c:pt idx="7">
                  <c:v>-3.2649999999999998E-2</c:v>
                </c:pt>
                <c:pt idx="8">
                  <c:v>-2.2890000000000001E-2</c:v>
                </c:pt>
                <c:pt idx="9">
                  <c:v>-1.312E-2</c:v>
                </c:pt>
                <c:pt idx="10">
                  <c:v>-2.7469999999999999E-3</c:v>
                </c:pt>
                <c:pt idx="11">
                  <c:v>7.0190000000000001E-3</c:v>
                </c:pt>
                <c:pt idx="12">
                  <c:v>1.7399999999999999E-2</c:v>
                </c:pt>
                <c:pt idx="13">
                  <c:v>2.716E-2</c:v>
                </c:pt>
                <c:pt idx="14">
                  <c:v>3.7539999999999997E-2</c:v>
                </c:pt>
                <c:pt idx="15">
                  <c:v>4.7300000000000002E-2</c:v>
                </c:pt>
                <c:pt idx="16">
                  <c:v>5.7369999999999997E-2</c:v>
                </c:pt>
                <c:pt idx="17">
                  <c:v>6.7750000000000005E-2</c:v>
                </c:pt>
                <c:pt idx="18">
                  <c:v>7.7509999999999996E-2</c:v>
                </c:pt>
                <c:pt idx="19">
                  <c:v>8.7590000000000001E-2</c:v>
                </c:pt>
                <c:pt idx="20">
                  <c:v>9.7659999999999997E-2</c:v>
                </c:pt>
                <c:pt idx="21" formatCode="General">
                  <c:v>0.1074</c:v>
                </c:pt>
                <c:pt idx="22" formatCode="General">
                  <c:v>0.11749999999999999</c:v>
                </c:pt>
                <c:pt idx="23" formatCode="General">
                  <c:v>0.12759999999999999</c:v>
                </c:pt>
                <c:pt idx="24" formatCode="General">
                  <c:v>0.13789999999999999</c:v>
                </c:pt>
                <c:pt idx="25" formatCode="General">
                  <c:v>0.1477</c:v>
                </c:pt>
                <c:pt idx="26" formatCode="General">
                  <c:v>0.15809999999999999</c:v>
                </c:pt>
                <c:pt idx="27" formatCode="General">
                  <c:v>0.1678</c:v>
                </c:pt>
                <c:pt idx="28" formatCode="General">
                  <c:v>0.17760000000000001</c:v>
                </c:pt>
                <c:pt idx="29" formatCode="General">
                  <c:v>0.188</c:v>
                </c:pt>
                <c:pt idx="30" formatCode="General">
                  <c:v>0.1978</c:v>
                </c:pt>
                <c:pt idx="31" formatCode="General">
                  <c:v>0.20810000000000001</c:v>
                </c:pt>
                <c:pt idx="32" formatCode="General">
                  <c:v>0.21790000000000001</c:v>
                </c:pt>
                <c:pt idx="33" formatCode="General">
                  <c:v>0.2283</c:v>
                </c:pt>
                <c:pt idx="34" formatCode="General">
                  <c:v>0.23799999999999999</c:v>
                </c:pt>
                <c:pt idx="35" formatCode="General">
                  <c:v>0.24779999999999999</c:v>
                </c:pt>
                <c:pt idx="36" formatCode="General">
                  <c:v>0.25819999999999999</c:v>
                </c:pt>
                <c:pt idx="37" formatCode="General">
                  <c:v>0.26790000000000003</c:v>
                </c:pt>
                <c:pt idx="38" formatCode="General">
                  <c:v>0.27829999999999999</c:v>
                </c:pt>
                <c:pt idx="39" formatCode="General">
                  <c:v>0.28810000000000002</c:v>
                </c:pt>
                <c:pt idx="40" formatCode="General">
                  <c:v>0.29820000000000002</c:v>
                </c:pt>
                <c:pt idx="41" formatCode="General">
                  <c:v>0.30819999999999997</c:v>
                </c:pt>
                <c:pt idx="42" formatCode="General">
                  <c:v>0.318</c:v>
                </c:pt>
                <c:pt idx="43" formatCode="General">
                  <c:v>0.32840000000000003</c:v>
                </c:pt>
                <c:pt idx="44" formatCode="General">
                  <c:v>0.33810000000000001</c:v>
                </c:pt>
                <c:pt idx="45" formatCode="General">
                  <c:v>0.34849999999999998</c:v>
                </c:pt>
                <c:pt idx="46" formatCode="General">
                  <c:v>0.35830000000000001</c:v>
                </c:pt>
                <c:pt idx="47" formatCode="General">
                  <c:v>0.36830000000000002</c:v>
                </c:pt>
                <c:pt idx="48" formatCode="General">
                  <c:v>0.37840000000000001</c:v>
                </c:pt>
                <c:pt idx="49" formatCode="General">
                  <c:v>0.38819999999999999</c:v>
                </c:pt>
                <c:pt idx="50" formatCode="General">
                  <c:v>0.39860000000000001</c:v>
                </c:pt>
                <c:pt idx="51" formatCode="General">
                  <c:v>0.4083</c:v>
                </c:pt>
                <c:pt idx="52" formatCode="General">
                  <c:v>0.41839999999999999</c:v>
                </c:pt>
                <c:pt idx="53" formatCode="General">
                  <c:v>0.42880000000000001</c:v>
                </c:pt>
                <c:pt idx="54" formatCode="General">
                  <c:v>0.4385</c:v>
                </c:pt>
                <c:pt idx="55" formatCode="General">
                  <c:v>0.44890000000000002</c:v>
                </c:pt>
                <c:pt idx="56" formatCode="General">
                  <c:v>0.45839999999999997</c:v>
                </c:pt>
                <c:pt idx="57" formatCode="General">
                  <c:v>0.46879999999999999</c:v>
                </c:pt>
                <c:pt idx="58" formatCode="General">
                  <c:v>0.4788</c:v>
                </c:pt>
                <c:pt idx="59" formatCode="General">
                  <c:v>0.48830000000000001</c:v>
                </c:pt>
                <c:pt idx="60" formatCode="General">
                  <c:v>0.49869999999999998</c:v>
                </c:pt>
                <c:pt idx="61" formatCode="General">
                  <c:v>0.50870000000000004</c:v>
                </c:pt>
                <c:pt idx="62" formatCode="General">
                  <c:v>0.51880000000000004</c:v>
                </c:pt>
                <c:pt idx="63" formatCode="General">
                  <c:v>0.52859999999999996</c:v>
                </c:pt>
                <c:pt idx="64" formatCode="General">
                  <c:v>0.5383</c:v>
                </c:pt>
                <c:pt idx="65" formatCode="General">
                  <c:v>0.54900000000000004</c:v>
                </c:pt>
                <c:pt idx="66" formatCode="General">
                  <c:v>0.5585</c:v>
                </c:pt>
                <c:pt idx="67" formatCode="General">
                  <c:v>0.56879999999999997</c:v>
                </c:pt>
                <c:pt idx="68" formatCode="General">
                  <c:v>0.5786</c:v>
                </c:pt>
                <c:pt idx="69" formatCode="General">
                  <c:v>0.58899999999999997</c:v>
                </c:pt>
                <c:pt idx="70" formatCode="General">
                  <c:v>0.59909999999999997</c:v>
                </c:pt>
                <c:pt idx="71" formatCode="General">
                  <c:v>0.60880000000000001</c:v>
                </c:pt>
                <c:pt idx="72" formatCode="General">
                  <c:v>0.61890000000000001</c:v>
                </c:pt>
                <c:pt idx="73" formatCode="General">
                  <c:v>0.62870000000000004</c:v>
                </c:pt>
                <c:pt idx="74" formatCode="General">
                  <c:v>0.63900000000000001</c:v>
                </c:pt>
                <c:pt idx="75" formatCode="General">
                  <c:v>0.64880000000000004</c:v>
                </c:pt>
                <c:pt idx="76" formatCode="General">
                  <c:v>0.65920000000000001</c:v>
                </c:pt>
                <c:pt idx="77" formatCode="General">
                  <c:v>0.66930000000000001</c:v>
                </c:pt>
                <c:pt idx="78" formatCode="General">
                  <c:v>0.67900000000000005</c:v>
                </c:pt>
                <c:pt idx="79" formatCode="General">
                  <c:v>0.68940000000000001</c:v>
                </c:pt>
                <c:pt idx="80" formatCode="General">
                  <c:v>0.69920000000000004</c:v>
                </c:pt>
                <c:pt idx="81" formatCode="General">
                  <c:v>0.70950000000000002</c:v>
                </c:pt>
                <c:pt idx="82" formatCode="General">
                  <c:v>0.71930000000000005</c:v>
                </c:pt>
                <c:pt idx="83" formatCode="General">
                  <c:v>0.72909999999999997</c:v>
                </c:pt>
                <c:pt idx="84" formatCode="General">
                  <c:v>0.73939999999999995</c:v>
                </c:pt>
                <c:pt idx="85" formatCode="General">
                  <c:v>0.74919999999999998</c:v>
                </c:pt>
                <c:pt idx="86" formatCode="General">
                  <c:v>0.75960000000000005</c:v>
                </c:pt>
                <c:pt idx="87" formatCode="General">
                  <c:v>0.76929999999999998</c:v>
                </c:pt>
                <c:pt idx="88" formatCode="General">
                  <c:v>0.77969999999999995</c:v>
                </c:pt>
                <c:pt idx="89" formatCode="General">
                  <c:v>0.78949999999999998</c:v>
                </c:pt>
                <c:pt idx="90" formatCode="General">
                  <c:v>0.79930000000000001</c:v>
                </c:pt>
                <c:pt idx="91" formatCode="General">
                  <c:v>0.80959999999999999</c:v>
                </c:pt>
                <c:pt idx="92" formatCode="General">
                  <c:v>0.81969999999999998</c:v>
                </c:pt>
                <c:pt idx="93" formatCode="General">
                  <c:v>0.83009999999999995</c:v>
                </c:pt>
                <c:pt idx="94" formatCode="General">
                  <c:v>0.83950000000000002</c:v>
                </c:pt>
                <c:pt idx="95" formatCode="General">
                  <c:v>0.84960000000000002</c:v>
                </c:pt>
                <c:pt idx="96" formatCode="General">
                  <c:v>0.86</c:v>
                </c:pt>
                <c:pt idx="97" formatCode="General">
                  <c:v>0.86980000000000002</c:v>
                </c:pt>
                <c:pt idx="98" formatCode="General">
                  <c:v>0.88009999999999999</c:v>
                </c:pt>
                <c:pt idx="99" formatCode="General">
                  <c:v>0.88990000000000002</c:v>
                </c:pt>
                <c:pt idx="100" formatCode="General">
                  <c:v>0.90029999999999999</c:v>
                </c:pt>
                <c:pt idx="101" formatCode="General">
                  <c:v>0.91</c:v>
                </c:pt>
                <c:pt idx="102" formatCode="General">
                  <c:v>0.91979999999999995</c:v>
                </c:pt>
                <c:pt idx="103" formatCode="General">
                  <c:v>0.93020000000000003</c:v>
                </c:pt>
                <c:pt idx="104" formatCode="General">
                  <c:v>0.93989999999999996</c:v>
                </c:pt>
                <c:pt idx="105" formatCode="General">
                  <c:v>0.95030000000000003</c:v>
                </c:pt>
                <c:pt idx="106" formatCode="General">
                  <c:v>0.9546</c:v>
                </c:pt>
                <c:pt idx="107" formatCode="General">
                  <c:v>0.96440000000000003</c:v>
                </c:pt>
                <c:pt idx="108" formatCode="General">
                  <c:v>0.97409999999999997</c:v>
                </c:pt>
                <c:pt idx="109" formatCode="General">
                  <c:v>0.9839</c:v>
                </c:pt>
                <c:pt idx="110" formatCode="General">
                  <c:v>0.99370000000000003</c:v>
                </c:pt>
                <c:pt idx="111" formatCode="General">
                  <c:v>1.0029999999999999</c:v>
                </c:pt>
                <c:pt idx="112" formatCode="General">
                  <c:v>1.0129999999999999</c:v>
                </c:pt>
                <c:pt idx="113" formatCode="General">
                  <c:v>1.0229999999999999</c:v>
                </c:pt>
                <c:pt idx="114" formatCode="General">
                  <c:v>1.0329999999999999</c:v>
                </c:pt>
                <c:pt idx="115" formatCode="General">
                  <c:v>1.042</c:v>
                </c:pt>
                <c:pt idx="116" formatCode="General">
                  <c:v>1.052</c:v>
                </c:pt>
                <c:pt idx="117" formatCode="General">
                  <c:v>1.0620000000000001</c:v>
                </c:pt>
                <c:pt idx="118" formatCode="General">
                  <c:v>1.0720000000000001</c:v>
                </c:pt>
                <c:pt idx="119" formatCode="General">
                  <c:v>1.0820000000000001</c:v>
                </c:pt>
                <c:pt idx="120" formatCode="General">
                  <c:v>1.091</c:v>
                </c:pt>
                <c:pt idx="121" formatCode="General">
                  <c:v>1.101</c:v>
                </c:pt>
                <c:pt idx="122" formatCode="General">
                  <c:v>1.111</c:v>
                </c:pt>
                <c:pt idx="123" formatCode="General">
                  <c:v>1.121</c:v>
                </c:pt>
                <c:pt idx="124" formatCode="General">
                  <c:v>1.1299999999999999</c:v>
                </c:pt>
                <c:pt idx="125" formatCode="General">
                  <c:v>1.145</c:v>
                </c:pt>
                <c:pt idx="126" formatCode="General">
                  <c:v>1.155</c:v>
                </c:pt>
                <c:pt idx="127" formatCode="General">
                  <c:v>1.165</c:v>
                </c:pt>
                <c:pt idx="128" formatCode="General">
                  <c:v>1.1739999999999999</c:v>
                </c:pt>
                <c:pt idx="129" formatCode="General">
                  <c:v>1.1839999999999999</c:v>
                </c:pt>
                <c:pt idx="130" formatCode="General">
                  <c:v>1.194</c:v>
                </c:pt>
                <c:pt idx="131" formatCode="General">
                  <c:v>1.204</c:v>
                </c:pt>
                <c:pt idx="132" formatCode="General">
                  <c:v>1.2130000000000001</c:v>
                </c:pt>
                <c:pt idx="133" formatCode="General">
                  <c:v>1.2230000000000001</c:v>
                </c:pt>
                <c:pt idx="134" formatCode="General">
                  <c:v>1.2330000000000001</c:v>
                </c:pt>
                <c:pt idx="135" formatCode="General">
                  <c:v>1.2430000000000001</c:v>
                </c:pt>
                <c:pt idx="136" formatCode="General">
                  <c:v>1.252</c:v>
                </c:pt>
                <c:pt idx="137" formatCode="General">
                  <c:v>1.262</c:v>
                </c:pt>
                <c:pt idx="138" formatCode="General">
                  <c:v>1.272</c:v>
                </c:pt>
                <c:pt idx="139" formatCode="General">
                  <c:v>1.282</c:v>
                </c:pt>
                <c:pt idx="140" formatCode="General">
                  <c:v>1.292</c:v>
                </c:pt>
              </c:numCache>
            </c:numRef>
          </c:xVal>
          <c:yVal>
            <c:numRef>
              <c:f>'G1331 Zelle 01'!$F$7:$F$147</c:f>
              <c:numCache>
                <c:formatCode>0.00E+00</c:formatCode>
                <c:ptCount val="141"/>
                <c:pt idx="0">
                  <c:v>1.9999999999999999E-6</c:v>
                </c:pt>
                <c:pt idx="1">
                  <c:v>1.9999999999999999E-6</c:v>
                </c:pt>
                <c:pt idx="2">
                  <c:v>2.0600000000000002E-6</c:v>
                </c:pt>
                <c:pt idx="3">
                  <c:v>1.9999999999999999E-6</c:v>
                </c:pt>
                <c:pt idx="4">
                  <c:v>1.9999999999999999E-6</c:v>
                </c:pt>
                <c:pt idx="5">
                  <c:v>2.0600000000000002E-6</c:v>
                </c:pt>
                <c:pt idx="6">
                  <c:v>1.9999999999999999E-6</c:v>
                </c:pt>
                <c:pt idx="7">
                  <c:v>1.9999999999999999E-6</c:v>
                </c:pt>
                <c:pt idx="8">
                  <c:v>1.9999999999999999E-6</c:v>
                </c:pt>
                <c:pt idx="9">
                  <c:v>1.9999999999999999E-6</c:v>
                </c:pt>
                <c:pt idx="10">
                  <c:v>2.0600000000000002E-6</c:v>
                </c:pt>
                <c:pt idx="11">
                  <c:v>1.9999999999999999E-6</c:v>
                </c:pt>
                <c:pt idx="12">
                  <c:v>2.0600000000000002E-6</c:v>
                </c:pt>
                <c:pt idx="13">
                  <c:v>1.9999999999999999E-6</c:v>
                </c:pt>
                <c:pt idx="14">
                  <c:v>1.9999999999999999E-6</c:v>
                </c:pt>
                <c:pt idx="15">
                  <c:v>1.9999999999999999E-6</c:v>
                </c:pt>
                <c:pt idx="16">
                  <c:v>2.0600000000000002E-6</c:v>
                </c:pt>
                <c:pt idx="17">
                  <c:v>1.9999999999999999E-6</c:v>
                </c:pt>
                <c:pt idx="18">
                  <c:v>2.0600000000000002E-6</c:v>
                </c:pt>
                <c:pt idx="19">
                  <c:v>1.9999999999999999E-6</c:v>
                </c:pt>
                <c:pt idx="20">
                  <c:v>1.9999999999999999E-6</c:v>
                </c:pt>
                <c:pt idx="21">
                  <c:v>1.9999999999999999E-6</c:v>
                </c:pt>
                <c:pt idx="22">
                  <c:v>1.9999999999999999E-6</c:v>
                </c:pt>
                <c:pt idx="23">
                  <c:v>2.0600000000000002E-6</c:v>
                </c:pt>
                <c:pt idx="24">
                  <c:v>2.0600000000000002E-6</c:v>
                </c:pt>
                <c:pt idx="25">
                  <c:v>2.0600000000000002E-6</c:v>
                </c:pt>
                <c:pt idx="26">
                  <c:v>1.9999999999999999E-6</c:v>
                </c:pt>
                <c:pt idx="27">
                  <c:v>2.0600000000000002E-6</c:v>
                </c:pt>
                <c:pt idx="28">
                  <c:v>2.0600000000000002E-6</c:v>
                </c:pt>
                <c:pt idx="29">
                  <c:v>2.0600000000000002E-6</c:v>
                </c:pt>
                <c:pt idx="30">
                  <c:v>2.0600000000000002E-6</c:v>
                </c:pt>
                <c:pt idx="31">
                  <c:v>2.0600000000000002E-6</c:v>
                </c:pt>
                <c:pt idx="32">
                  <c:v>2.0600000000000002E-6</c:v>
                </c:pt>
                <c:pt idx="33">
                  <c:v>1.9999999999999999E-6</c:v>
                </c:pt>
                <c:pt idx="34">
                  <c:v>2.0600000000000002E-6</c:v>
                </c:pt>
                <c:pt idx="35">
                  <c:v>1.9999999999999999E-6</c:v>
                </c:pt>
                <c:pt idx="36">
                  <c:v>2.0600000000000002E-6</c:v>
                </c:pt>
                <c:pt idx="37">
                  <c:v>1.9999999999999999E-6</c:v>
                </c:pt>
                <c:pt idx="38">
                  <c:v>1.9999999999999999E-6</c:v>
                </c:pt>
                <c:pt idx="39">
                  <c:v>2.0600000000000002E-6</c:v>
                </c:pt>
                <c:pt idx="40">
                  <c:v>1.9999999999999999E-6</c:v>
                </c:pt>
                <c:pt idx="41">
                  <c:v>1.9999999999999999E-6</c:v>
                </c:pt>
                <c:pt idx="42">
                  <c:v>2.0600000000000002E-6</c:v>
                </c:pt>
                <c:pt idx="43">
                  <c:v>2.0600000000000002E-6</c:v>
                </c:pt>
                <c:pt idx="44">
                  <c:v>2.0600000000000002E-6</c:v>
                </c:pt>
                <c:pt idx="45">
                  <c:v>2.0600000000000002E-6</c:v>
                </c:pt>
                <c:pt idx="46">
                  <c:v>1.9999999999999999E-6</c:v>
                </c:pt>
                <c:pt idx="47">
                  <c:v>2.0600000000000002E-6</c:v>
                </c:pt>
                <c:pt idx="48">
                  <c:v>1.9999999999999999E-6</c:v>
                </c:pt>
                <c:pt idx="49">
                  <c:v>2.0600000000000002E-6</c:v>
                </c:pt>
                <c:pt idx="50">
                  <c:v>1.9999999999999999E-6</c:v>
                </c:pt>
                <c:pt idx="51">
                  <c:v>1.9999999999999999E-6</c:v>
                </c:pt>
                <c:pt idx="52">
                  <c:v>2.0600000000000002E-6</c:v>
                </c:pt>
                <c:pt idx="53">
                  <c:v>1.9999999999999999E-6</c:v>
                </c:pt>
                <c:pt idx="54">
                  <c:v>1.9999999999999999E-6</c:v>
                </c:pt>
                <c:pt idx="55">
                  <c:v>2.0600000000000002E-6</c:v>
                </c:pt>
                <c:pt idx="56">
                  <c:v>2.0600000000000002E-6</c:v>
                </c:pt>
                <c:pt idx="57">
                  <c:v>1.9999999999999999E-6</c:v>
                </c:pt>
                <c:pt idx="58">
                  <c:v>1.9999999999999999E-6</c:v>
                </c:pt>
                <c:pt idx="59">
                  <c:v>1.9999999999999999E-6</c:v>
                </c:pt>
                <c:pt idx="60">
                  <c:v>2.0600000000000002E-6</c:v>
                </c:pt>
                <c:pt idx="61">
                  <c:v>2.0600000000000002E-6</c:v>
                </c:pt>
                <c:pt idx="62">
                  <c:v>2.0600000000000002E-6</c:v>
                </c:pt>
                <c:pt idx="63">
                  <c:v>1.9999999999999999E-6</c:v>
                </c:pt>
                <c:pt idx="64">
                  <c:v>2.0600000000000002E-6</c:v>
                </c:pt>
                <c:pt idx="65">
                  <c:v>1.9999999999999999E-6</c:v>
                </c:pt>
                <c:pt idx="66">
                  <c:v>1.9999999999999999E-6</c:v>
                </c:pt>
                <c:pt idx="67">
                  <c:v>2.0600000000000002E-6</c:v>
                </c:pt>
                <c:pt idx="68">
                  <c:v>2.0600000000000002E-6</c:v>
                </c:pt>
                <c:pt idx="69">
                  <c:v>1.9999999999999999E-6</c:v>
                </c:pt>
                <c:pt idx="70">
                  <c:v>1.9999999999999999E-6</c:v>
                </c:pt>
                <c:pt idx="71">
                  <c:v>1.9999999999999999E-6</c:v>
                </c:pt>
                <c:pt idx="72">
                  <c:v>2.0600000000000002E-6</c:v>
                </c:pt>
                <c:pt idx="73">
                  <c:v>1.9999999999999999E-6</c:v>
                </c:pt>
                <c:pt idx="74">
                  <c:v>2.0600000000000002E-6</c:v>
                </c:pt>
                <c:pt idx="75">
                  <c:v>2.0600000000000002E-6</c:v>
                </c:pt>
                <c:pt idx="76">
                  <c:v>2.0600000000000002E-6</c:v>
                </c:pt>
                <c:pt idx="77">
                  <c:v>2.0600000000000002E-6</c:v>
                </c:pt>
                <c:pt idx="78">
                  <c:v>1.9999999999999999E-6</c:v>
                </c:pt>
                <c:pt idx="79">
                  <c:v>1.9999999999999999E-6</c:v>
                </c:pt>
                <c:pt idx="80">
                  <c:v>2.0600000000000002E-6</c:v>
                </c:pt>
                <c:pt idx="81">
                  <c:v>1.9999999999999999E-6</c:v>
                </c:pt>
                <c:pt idx="82">
                  <c:v>1.9999999999999999E-6</c:v>
                </c:pt>
                <c:pt idx="83">
                  <c:v>1.9999999999999999E-6</c:v>
                </c:pt>
                <c:pt idx="84">
                  <c:v>1.9999999999999999E-6</c:v>
                </c:pt>
                <c:pt idx="85">
                  <c:v>1.9999999999999999E-6</c:v>
                </c:pt>
                <c:pt idx="86">
                  <c:v>1.9999999999999999E-6</c:v>
                </c:pt>
                <c:pt idx="87">
                  <c:v>1.9999999999999999E-6</c:v>
                </c:pt>
                <c:pt idx="88">
                  <c:v>1.9999999999999999E-6</c:v>
                </c:pt>
                <c:pt idx="89">
                  <c:v>2.0600000000000002E-6</c:v>
                </c:pt>
                <c:pt idx="90">
                  <c:v>1.9999999999999999E-6</c:v>
                </c:pt>
                <c:pt idx="91">
                  <c:v>2.0600000000000002E-6</c:v>
                </c:pt>
                <c:pt idx="92">
                  <c:v>2.0600000000000002E-6</c:v>
                </c:pt>
                <c:pt idx="93">
                  <c:v>2.0600000000000002E-6</c:v>
                </c:pt>
                <c:pt idx="94">
                  <c:v>2.119E-6</c:v>
                </c:pt>
                <c:pt idx="95">
                  <c:v>2.119E-6</c:v>
                </c:pt>
                <c:pt idx="96">
                  <c:v>2.1789999999999998E-6</c:v>
                </c:pt>
                <c:pt idx="97">
                  <c:v>2.1789999999999998E-6</c:v>
                </c:pt>
                <c:pt idx="98">
                  <c:v>2.1789999999999998E-6</c:v>
                </c:pt>
                <c:pt idx="99">
                  <c:v>2.238E-6</c:v>
                </c:pt>
                <c:pt idx="100">
                  <c:v>2.2979999999999999E-6</c:v>
                </c:pt>
                <c:pt idx="101">
                  <c:v>2.2979999999999999E-6</c:v>
                </c:pt>
                <c:pt idx="102">
                  <c:v>2.3580000000000001E-6</c:v>
                </c:pt>
                <c:pt idx="103">
                  <c:v>2.4169999999999999E-6</c:v>
                </c:pt>
                <c:pt idx="104">
                  <c:v>2.4770000000000002E-6</c:v>
                </c:pt>
                <c:pt idx="105">
                  <c:v>2.5359999999999999E-6</c:v>
                </c:pt>
                <c:pt idx="106">
                  <c:v>2.6560000000000001E-6</c:v>
                </c:pt>
                <c:pt idx="107">
                  <c:v>2.6560000000000001E-6</c:v>
                </c:pt>
                <c:pt idx="108">
                  <c:v>2.7149999999999998E-6</c:v>
                </c:pt>
                <c:pt idx="109">
                  <c:v>2.7750000000000001E-6</c:v>
                </c:pt>
                <c:pt idx="110">
                  <c:v>2.8339999999999999E-6</c:v>
                </c:pt>
                <c:pt idx="111">
                  <c:v>2.954E-6</c:v>
                </c:pt>
                <c:pt idx="112">
                  <c:v>3.0730000000000001E-6</c:v>
                </c:pt>
                <c:pt idx="113">
                  <c:v>3.1920000000000001E-6</c:v>
                </c:pt>
                <c:pt idx="114">
                  <c:v>3.371E-6</c:v>
                </c:pt>
                <c:pt idx="115">
                  <c:v>3.49E-6</c:v>
                </c:pt>
                <c:pt idx="116">
                  <c:v>3.6090000000000001E-6</c:v>
                </c:pt>
                <c:pt idx="117">
                  <c:v>3.788E-6</c:v>
                </c:pt>
                <c:pt idx="118">
                  <c:v>3.9670000000000003E-6</c:v>
                </c:pt>
                <c:pt idx="119">
                  <c:v>4.2050000000000004E-6</c:v>
                </c:pt>
                <c:pt idx="120">
                  <c:v>4.3239999999999996E-6</c:v>
                </c:pt>
                <c:pt idx="121">
                  <c:v>4.5630000000000002E-6</c:v>
                </c:pt>
                <c:pt idx="122">
                  <c:v>4.8010000000000003E-6</c:v>
                </c:pt>
                <c:pt idx="123">
                  <c:v>5.04E-6</c:v>
                </c:pt>
                <c:pt idx="124">
                  <c:v>5.2780000000000001E-6</c:v>
                </c:pt>
                <c:pt idx="125">
                  <c:v>5.6949999999999997E-6</c:v>
                </c:pt>
                <c:pt idx="126">
                  <c:v>5.993E-6</c:v>
                </c:pt>
                <c:pt idx="127">
                  <c:v>6.2319999999999998E-6</c:v>
                </c:pt>
                <c:pt idx="128">
                  <c:v>6.6490000000000002E-6</c:v>
                </c:pt>
                <c:pt idx="129">
                  <c:v>6.9469999999999997E-6</c:v>
                </c:pt>
                <c:pt idx="130">
                  <c:v>7.3039999999999999E-6</c:v>
                </c:pt>
                <c:pt idx="131">
                  <c:v>7.6620000000000005E-6</c:v>
                </c:pt>
                <c:pt idx="132">
                  <c:v>8.0790000000000001E-6</c:v>
                </c:pt>
                <c:pt idx="133">
                  <c:v>8.4370000000000007E-6</c:v>
                </c:pt>
                <c:pt idx="134">
                  <c:v>8.8540000000000003E-6</c:v>
                </c:pt>
                <c:pt idx="135">
                  <c:v>9.2709999999999998E-6</c:v>
                </c:pt>
                <c:pt idx="136">
                  <c:v>9.6889999999999999E-6</c:v>
                </c:pt>
                <c:pt idx="137">
                  <c:v>1.0169999999999999E-5</c:v>
                </c:pt>
                <c:pt idx="138">
                  <c:v>1.064E-5</c:v>
                </c:pt>
                <c:pt idx="139">
                  <c:v>1.112E-5</c:v>
                </c:pt>
                <c:pt idx="140">
                  <c:v>1.166E-5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63-424B-9C1D-5EE5B84DD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016640"/>
        <c:axId val="392015000"/>
      </c:scatterChart>
      <c:valAx>
        <c:axId val="39201664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00">
                    <a:solidFill>
                      <a:schemeClr val="tx1"/>
                    </a:solidFill>
                  </a:rPr>
                  <a:t>Spannung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5000"/>
        <c:crosses val="autoZero"/>
        <c:crossBetween val="midCat"/>
      </c:valAx>
      <c:valAx>
        <c:axId val="39201500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100">
                    <a:solidFill>
                      <a:schemeClr val="tx1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2016640"/>
        <c:crosses val="autoZero"/>
        <c:crossBetween val="midCat"/>
        <c:majorUnit val="1.0000000000000002E-3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587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45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BC0E4-8D17-4E04-8127-75FADFEB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einer </a:t>
            </a:r>
            <a:r>
              <a:rPr lang="de-DE" dirty="0" err="1"/>
              <a:t>Transientenmessung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0D868E-5796-4780-95B3-A6DCD8B3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5812B46-A6B3-441D-B3D4-B9B9C6660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9DA6382-764E-4931-B267-1455EB036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E85B9D1-C66D-407F-A342-E7306A11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02 Messung 01</a:t>
            </a:r>
          </a:p>
          <a:p>
            <a:r>
              <a:rPr lang="de-DE" dirty="0"/>
              <a:t>1 s </a:t>
            </a:r>
            <a:r>
              <a:rPr lang="de-DE" dirty="0" err="1"/>
              <a:t>Exposure</a:t>
            </a:r>
            <a:r>
              <a:rPr lang="de-DE" dirty="0"/>
              <a:t> Time, 2,2 V, Sprung 0 s – 1 s?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A9B88520-BA95-4FA0-98F3-8CB07ECD38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573221"/>
              </p:ext>
            </p:extLst>
          </p:nvPr>
        </p:nvGraphicFramePr>
        <p:xfrm>
          <a:off x="6203913" y="2172120"/>
          <a:ext cx="5229225" cy="425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EL_animation">
            <a:hlinkClick r:id="" action="ppaction://media"/>
            <a:extLst>
              <a:ext uri="{FF2B5EF4-FFF2-40B4-BE49-F238E27FC236}">
                <a16:creationId xmlns:a16="http://schemas.microsoft.com/office/drawing/2014/main" id="{611D5BDF-248C-4B26-AD07-976AA71B6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6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BC0E4-8D17-4E04-8127-75FADFEB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einer </a:t>
            </a:r>
            <a:r>
              <a:rPr lang="de-DE" dirty="0" err="1"/>
              <a:t>Transientenmessung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0D868E-5796-4780-95B3-A6DCD8B3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5812B46-A6B3-441D-B3D4-B9B9C6660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9DA6382-764E-4931-B267-1455EB036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E85B9D1-C66D-407F-A342-E7306A11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02 Messung 01</a:t>
            </a:r>
          </a:p>
          <a:p>
            <a:r>
              <a:rPr lang="de-DE" dirty="0"/>
              <a:t>1 s </a:t>
            </a:r>
            <a:r>
              <a:rPr lang="de-DE" dirty="0" err="1"/>
              <a:t>Exposure</a:t>
            </a:r>
            <a:r>
              <a:rPr lang="de-DE" dirty="0"/>
              <a:t> Time, 2,2 V, Sprung 0 s – 1 s?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A9B88520-BA95-4FA0-98F3-8CB07ECD38A0}"/>
              </a:ext>
            </a:extLst>
          </p:cNvPr>
          <p:cNvGraphicFramePr>
            <a:graphicFrameLocks/>
          </p:cNvGraphicFramePr>
          <p:nvPr/>
        </p:nvGraphicFramePr>
        <p:xfrm>
          <a:off x="6203913" y="2172120"/>
          <a:ext cx="5229225" cy="4252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EL_animation">
            <a:hlinkClick r:id="" action="ppaction://media"/>
            <a:extLst>
              <a:ext uri="{FF2B5EF4-FFF2-40B4-BE49-F238E27FC236}">
                <a16:creationId xmlns:a16="http://schemas.microsoft.com/office/drawing/2014/main" id="{3D7A75D0-34EF-489A-AA27-376A3B7BD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BC0E4-8D17-4E04-8127-75FADFEB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einer </a:t>
            </a:r>
            <a:r>
              <a:rPr lang="de-DE" dirty="0" err="1"/>
              <a:t>Transientenmessung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0D868E-5796-4780-95B3-A6DCD8B3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5812B46-A6B3-441D-B3D4-B9B9C6660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9DA6382-764E-4931-B267-1455EB036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E85B9D1-C66D-407F-A342-E7306A11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03 Messung 02</a:t>
            </a:r>
          </a:p>
          <a:p>
            <a:r>
              <a:rPr lang="de-DE" dirty="0"/>
              <a:t>1 s </a:t>
            </a:r>
            <a:r>
              <a:rPr lang="de-DE" dirty="0" err="1"/>
              <a:t>Exposure</a:t>
            </a:r>
            <a:r>
              <a:rPr lang="de-DE" dirty="0"/>
              <a:t> Time, 1,4 V, Sprung 0 s – 1 s?</a:t>
            </a:r>
          </a:p>
        </p:txBody>
      </p:sp>
      <p:graphicFrame>
        <p:nvGraphicFramePr>
          <p:cNvPr id="19" name="Diagramm 18">
            <a:extLst>
              <a:ext uri="{FF2B5EF4-FFF2-40B4-BE49-F238E27FC236}">
                <a16:creationId xmlns:a16="http://schemas.microsoft.com/office/drawing/2014/main" id="{316B1654-6F10-44BF-A56D-C875E5D4002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03913" y="2358261"/>
          <a:ext cx="4585447" cy="3959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1" name="EL_animation">
            <a:hlinkClick r:id="" action="ppaction://media"/>
            <a:extLst>
              <a:ext uri="{FF2B5EF4-FFF2-40B4-BE49-F238E27FC236}">
                <a16:creationId xmlns:a16="http://schemas.microsoft.com/office/drawing/2014/main" id="{D7D7330E-9606-4C69-9C69-3DF367B19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4126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BC0E4-8D17-4E04-8127-75FADFEB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einer </a:t>
            </a:r>
            <a:r>
              <a:rPr lang="de-DE" dirty="0" err="1"/>
              <a:t>Transientenmessung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0D868E-5796-4780-95B3-A6DCD8B3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5812B46-A6B3-441D-B3D4-B9B9C6660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9DA6382-764E-4931-B267-1455EB036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E85B9D1-C66D-407F-A342-E7306A11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03 Messung 05</a:t>
            </a:r>
          </a:p>
          <a:p>
            <a:r>
              <a:rPr lang="de-DE" dirty="0"/>
              <a:t>1 s </a:t>
            </a:r>
            <a:r>
              <a:rPr lang="de-DE" dirty="0" err="1"/>
              <a:t>Exposure</a:t>
            </a:r>
            <a:r>
              <a:rPr lang="de-DE" dirty="0"/>
              <a:t> Time, 1,5 V</a:t>
            </a:r>
          </a:p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316B1654-6F10-44BF-A56D-C875E5D40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924104"/>
              </p:ext>
            </p:extLst>
          </p:nvPr>
        </p:nvGraphicFramePr>
        <p:xfrm>
          <a:off x="6203913" y="2358000"/>
          <a:ext cx="4725744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EL_animation">
            <a:hlinkClick r:id="" action="ppaction://media"/>
            <a:extLst>
              <a:ext uri="{FF2B5EF4-FFF2-40B4-BE49-F238E27FC236}">
                <a16:creationId xmlns:a16="http://schemas.microsoft.com/office/drawing/2014/main" id="{9A8F4DB3-E095-4325-9F2B-B5FDF8EC7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87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BC0E4-8D17-4E04-8127-75FADFEB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Animation einer </a:t>
            </a:r>
            <a:r>
              <a:rPr lang="de-DE" dirty="0" err="1"/>
              <a:t>Transientenmessung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0D868E-5796-4780-95B3-A6DCD8B3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5812B46-A6B3-441D-B3D4-B9B9C6660D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9DA6382-764E-4931-B267-1455EB036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3E85B9D1-C66D-407F-A342-E7306A11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03 Messung 05</a:t>
            </a:r>
          </a:p>
          <a:p>
            <a:r>
              <a:rPr lang="de-DE" dirty="0"/>
              <a:t>1 s </a:t>
            </a:r>
            <a:r>
              <a:rPr lang="de-DE" dirty="0" err="1"/>
              <a:t>Exposure</a:t>
            </a:r>
            <a:r>
              <a:rPr lang="de-DE" dirty="0"/>
              <a:t> Time, 1,5 V</a:t>
            </a:r>
          </a:p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316B1654-6F10-44BF-A56D-C875E5D40026}"/>
              </a:ext>
            </a:extLst>
          </p:cNvPr>
          <p:cNvGraphicFramePr>
            <a:graphicFrameLocks/>
          </p:cNvGraphicFramePr>
          <p:nvPr/>
        </p:nvGraphicFramePr>
        <p:xfrm>
          <a:off x="6203913" y="2358000"/>
          <a:ext cx="4725744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EL_animation">
            <a:hlinkClick r:id="" action="ppaction://media"/>
            <a:extLst>
              <a:ext uri="{FF2B5EF4-FFF2-40B4-BE49-F238E27FC236}">
                <a16:creationId xmlns:a16="http://schemas.microsoft.com/office/drawing/2014/main" id="{8E9EDC84-8CEF-4E94-A99B-70F175103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4EC24-293A-4F60-B889-D77CA536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Stromvergleich: </a:t>
            </a:r>
            <a:r>
              <a:rPr lang="de-DE" dirty="0" err="1"/>
              <a:t>Loana</a:t>
            </a:r>
            <a:r>
              <a:rPr lang="de-DE" dirty="0"/>
              <a:t> und EL Messplatz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98A77-60A8-4400-8CB6-1C5689F3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01</a:t>
            </a:r>
          </a:p>
          <a:p>
            <a:r>
              <a:rPr lang="de-DE" dirty="0"/>
              <a:t>Stromwerte von </a:t>
            </a:r>
            <a:r>
              <a:rPr lang="de-DE" dirty="0" err="1"/>
              <a:t>Loana</a:t>
            </a:r>
            <a:r>
              <a:rPr lang="de-DE" dirty="0"/>
              <a:t> und EL konsistent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495F0-BF6E-47BE-9136-F7939AD7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D024AB-2D29-4B55-A254-7E7EE212E7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24FB00F-2E70-440C-9626-6C90D17BE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E799EAAF-8957-4CF8-9977-7E5A909AE2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976244"/>
              </p:ext>
            </p:extLst>
          </p:nvPr>
        </p:nvGraphicFramePr>
        <p:xfrm>
          <a:off x="192087" y="1458529"/>
          <a:ext cx="6972301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83E14F66-8CD2-4592-AC4D-C35EF019E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049775"/>
              </p:ext>
            </p:extLst>
          </p:nvPr>
        </p:nvGraphicFramePr>
        <p:xfrm>
          <a:off x="1782764" y="1610929"/>
          <a:ext cx="2819400" cy="2505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717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4EC24-293A-4F60-B889-D77CA536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Stromvergleich: </a:t>
            </a:r>
            <a:r>
              <a:rPr lang="de-DE" dirty="0" err="1"/>
              <a:t>Loana</a:t>
            </a:r>
            <a:r>
              <a:rPr lang="de-DE" dirty="0"/>
              <a:t> und EL Messplatz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98A77-60A8-4400-8CB6-1C5689F3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G1331 Zelle 04</a:t>
            </a:r>
          </a:p>
          <a:p>
            <a:r>
              <a:rPr lang="de-DE" dirty="0"/>
              <a:t>Stromwerte von </a:t>
            </a:r>
            <a:r>
              <a:rPr lang="de-DE" dirty="0" err="1"/>
              <a:t>Loana</a:t>
            </a:r>
            <a:r>
              <a:rPr lang="de-DE" dirty="0"/>
              <a:t> und EL konsistent, kleine Abweichung im Übergangsbereich</a:t>
            </a:r>
          </a:p>
          <a:p>
            <a:r>
              <a:rPr lang="de-DE" dirty="0"/>
              <a:t>IV Dunkelmessung von </a:t>
            </a:r>
            <a:r>
              <a:rPr lang="de-DE" dirty="0" err="1"/>
              <a:t>Loana</a:t>
            </a:r>
            <a:r>
              <a:rPr lang="de-DE" dirty="0"/>
              <a:t> sieht komisch aus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9495F0-BF6E-47BE-9136-F7939AD7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D024AB-2D29-4B55-A254-7E7EE212E7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24FB00F-2E70-440C-9626-6C90D17BE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5CA95452-B3D0-4C09-8FF5-6FEB719EC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476023"/>
              </p:ext>
            </p:extLst>
          </p:nvPr>
        </p:nvGraphicFramePr>
        <p:xfrm>
          <a:off x="276450" y="1260000"/>
          <a:ext cx="6705264" cy="4859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8C178D6-3DA0-4860-AAD7-C2390A239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3038029"/>
              </p:ext>
            </p:extLst>
          </p:nvPr>
        </p:nvGraphicFramePr>
        <p:xfrm>
          <a:off x="1505174" y="1904929"/>
          <a:ext cx="3108783" cy="2450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770C0383-D686-44E7-BDBF-059822DBB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319" y="3429000"/>
            <a:ext cx="3166810" cy="2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6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6 Zellen metallisiert (Blau markiert) (17.11.)</a:t>
            </a:r>
          </a:p>
          <a:p>
            <a:r>
              <a:rPr lang="de-DE" dirty="0"/>
              <a:t>IV Messungen (geplant 17.11)</a:t>
            </a:r>
          </a:p>
          <a:p>
            <a:r>
              <a:rPr lang="de-DE" dirty="0"/>
              <a:t>EL Messungen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193020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619E5D-8FC1-483C-BCF7-38DBD776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0147"/>
              </p:ext>
            </p:extLst>
          </p:nvPr>
        </p:nvGraphicFramePr>
        <p:xfrm>
          <a:off x="192088" y="1757915"/>
          <a:ext cx="5760479" cy="3342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4027">
                  <a:extLst>
                    <a:ext uri="{9D8B030D-6E8A-4147-A177-3AD203B41FA5}">
                      <a16:colId xmlns:a16="http://schemas.microsoft.com/office/drawing/2014/main" val="767427880"/>
                    </a:ext>
                  </a:extLst>
                </a:gridCol>
                <a:gridCol w="605554">
                  <a:extLst>
                    <a:ext uri="{9D8B030D-6E8A-4147-A177-3AD203B41FA5}">
                      <a16:colId xmlns:a16="http://schemas.microsoft.com/office/drawing/2014/main" val="1220138527"/>
                    </a:ext>
                  </a:extLst>
                </a:gridCol>
                <a:gridCol w="974890">
                  <a:extLst>
                    <a:ext uri="{9D8B030D-6E8A-4147-A177-3AD203B41FA5}">
                      <a16:colId xmlns:a16="http://schemas.microsoft.com/office/drawing/2014/main" val="2723548523"/>
                    </a:ext>
                  </a:extLst>
                </a:gridCol>
                <a:gridCol w="860644">
                  <a:extLst>
                    <a:ext uri="{9D8B030D-6E8A-4147-A177-3AD203B41FA5}">
                      <a16:colId xmlns:a16="http://schemas.microsoft.com/office/drawing/2014/main" val="4133850549"/>
                    </a:ext>
                  </a:extLst>
                </a:gridCol>
                <a:gridCol w="1096162">
                  <a:extLst>
                    <a:ext uri="{9D8B030D-6E8A-4147-A177-3AD203B41FA5}">
                      <a16:colId xmlns:a16="http://schemas.microsoft.com/office/drawing/2014/main" val="4217200520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val="2545794022"/>
                    </a:ext>
                  </a:extLst>
                </a:gridCol>
              </a:tblGrid>
              <a:tr h="237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Metallisiert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856720"/>
                  </a:ext>
                </a:extLst>
              </a:tr>
              <a:tr h="2468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8683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1873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7310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16011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1337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478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41034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1317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 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815118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182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6535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8278669"/>
                  </a:ext>
                </a:extLst>
              </a:tr>
              <a:tr h="24686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1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DFA1C-62A8-4EFA-B2F0-70160363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Messprotokoll 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09308E-FC7C-4EC4-B652-32F56C55F163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Zelle betrachten: Defekte, Staub, …? Ggf. Foto aufnehmen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Zelle auf Halter fixieren und EL-Kamerabild aufnehmen (Tür geöffnet), Template: </a:t>
                </a:r>
                <a:r>
                  <a:rPr lang="de-DE" dirty="0" err="1"/>
                  <a:t>Camera_Pic</a:t>
                </a:r>
                <a:endParaRPr lang="de-DE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err="1"/>
                  <a:t>Exposure</a:t>
                </a:r>
                <a:r>
                  <a:rPr lang="de-DE" dirty="0"/>
                  <a:t> Time testen: 1,1 V, 1,5 V, 2,0 V. Signal </a:t>
                </a:r>
                <a:r>
                  <a:rPr lang="de-DE" dirty="0" err="1"/>
                  <a:t>max</a:t>
                </a:r>
                <a:r>
                  <a:rPr lang="de-DE" dirty="0"/>
                  <a:t> bei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0,75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4095=3070</m:t>
                    </m:r>
                  </m:oMath>
                </a14:m>
                <a:r>
                  <a:rPr lang="de-DE" dirty="0"/>
                  <a:t> counts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 err="1"/>
                  <a:t>Exposure</a:t>
                </a:r>
                <a:r>
                  <a:rPr lang="de-DE" dirty="0"/>
                  <a:t> Times in </a:t>
                </a:r>
                <a:r>
                  <a:rPr lang="de-DE" dirty="0" err="1"/>
                  <a:t>LabView</a:t>
                </a:r>
                <a:r>
                  <a:rPr lang="de-DE" dirty="0"/>
                  <a:t>: „IV-Template“ Generator eingeben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dirty="0"/>
                  <a:t>Signal-Spannungsmessung (0 V- 2 V): Spannungen zufällig (schlecht für IV Vergleich)?</a:t>
                </a:r>
              </a:p>
              <a:p>
                <a:pPr marL="657225" lvl="1" indent="-457200">
                  <a:buFont typeface="+mj-lt"/>
                  <a:buAutoNum type="arabicPeriod"/>
                </a:pPr>
                <a:r>
                  <a:rPr lang="de-DE" dirty="0"/>
                  <a:t>Spannung anlegen, 60 s warten</a:t>
                </a:r>
              </a:p>
              <a:p>
                <a:pPr marL="1009650" lvl="2" indent="-457200">
                  <a:buFont typeface="+mj-lt"/>
                  <a:buAutoNum type="arabicPeriod"/>
                </a:pPr>
                <a:r>
                  <a:rPr lang="de-DE" dirty="0"/>
                  <a:t>Bei 0 V… 1,1 V nur Strom messen, kein EL Bild (Intensität zu gering)</a:t>
                </a:r>
              </a:p>
              <a:p>
                <a:pPr marL="657225" lvl="1" indent="-457200">
                  <a:buFont typeface="+mj-lt"/>
                  <a:buAutoNum type="arabicPeriod"/>
                </a:pPr>
                <a:r>
                  <a:rPr lang="de-DE" strike="sngStrike" dirty="0"/>
                  <a:t>EL Bilder aufnehmen, bei zufällig gewählten </a:t>
                </a:r>
                <a:r>
                  <a:rPr lang="de-DE" strike="sngStrike" dirty="0" err="1"/>
                  <a:t>Exp</a:t>
                </a:r>
                <a:r>
                  <a:rPr lang="de-DE" strike="sngStrike" dirty="0"/>
                  <a:t> Times (je nach Verlauf Drift erkennbar)</a:t>
                </a:r>
              </a:p>
              <a:p>
                <a:pPr marL="657225" lvl="1" indent="-457200">
                  <a:buFont typeface="+mj-lt"/>
                  <a:buAutoNum type="arabicPeriod"/>
                </a:pPr>
                <a:r>
                  <a:rPr lang="de-DE" dirty="0"/>
                  <a:t>Wartezeit: 4 min – zurück zu 5.1)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E09308E-FC7C-4EC4-B652-32F56C55F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75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550A7A-DCA8-4323-BEA4-876A9AEBC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39D9E3-7164-4D1D-9867-0858FC3C37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B815E4-085F-46C8-AB2A-F4A8887D8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2D0CC-7CC7-470A-9B02-FB8F9980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D3DDB-2FCD-443D-9F9B-C4BB7E12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Lumineszenzspektrum</a:t>
            </a:r>
            <a:r>
              <a:rPr lang="de-DE" dirty="0"/>
              <a:t> des </a:t>
            </a:r>
            <a:r>
              <a:rPr lang="de-DE" dirty="0" err="1"/>
              <a:t>Perowskiten</a:t>
            </a:r>
            <a:r>
              <a:rPr lang="de-DE" dirty="0"/>
              <a:t> mit PL gemessen</a:t>
            </a:r>
          </a:p>
          <a:p>
            <a:r>
              <a:rPr lang="de-DE" dirty="0"/>
              <a:t>Gleitender Mittelwert glättet Verlauf: Sprünge durch Spektrometer</a:t>
            </a:r>
          </a:p>
          <a:p>
            <a:r>
              <a:rPr lang="de-DE" dirty="0"/>
              <a:t>Filter 1: LP 711</a:t>
            </a:r>
          </a:p>
          <a:p>
            <a:r>
              <a:rPr lang="de-DE" dirty="0"/>
              <a:t>Filter 2: LP 714</a:t>
            </a:r>
          </a:p>
          <a:p>
            <a:r>
              <a:rPr lang="de-DE" dirty="0"/>
              <a:t>Filter total = Filter 1 ∙ Filter 2</a:t>
            </a:r>
          </a:p>
          <a:p>
            <a:r>
              <a:rPr lang="de-DE" dirty="0"/>
              <a:t>Wieso zwei Filter?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45AB5-9C3E-400E-A912-37FE09E42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A03FD5A-0007-4ED0-8B45-E509602B8A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D066B59-1FE2-4913-A707-43D55175C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A179861-FEEF-4881-A593-B7E0F35F3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25" y="138232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PCO </a:t>
            </a:r>
            <a:r>
              <a:rPr lang="de-DE" dirty="0" err="1"/>
              <a:t>Sensicam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C825F9E-FBC1-4BF0-B18F-FC2B4FE48F0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096000" y="1294510"/>
                <a:ext cx="5670543" cy="4860000"/>
              </a:xfrm>
            </p:spPr>
            <p:txBody>
              <a:bodyPr/>
              <a:lstStyle/>
              <a:p>
                <a:r>
                  <a:rPr lang="de-DE" dirty="0"/>
                  <a:t>PCO </a:t>
                </a:r>
                <a:r>
                  <a:rPr lang="de-DE" dirty="0" err="1"/>
                  <a:t>Sensicam</a:t>
                </a:r>
                <a:endParaRPr lang="de-DE" dirty="0"/>
              </a:p>
              <a:p>
                <a:r>
                  <a:rPr lang="de-DE" dirty="0" err="1"/>
                  <a:t>Readout</a:t>
                </a:r>
                <a:r>
                  <a:rPr lang="de-DE" dirty="0"/>
                  <a:t> </a:t>
                </a:r>
                <a:r>
                  <a:rPr lang="de-DE" dirty="0" err="1"/>
                  <a:t>noise</a:t>
                </a:r>
                <a:r>
                  <a:rPr lang="de-DE" dirty="0"/>
                  <a:t>: 4…5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dirty="0"/>
                  <a:t>A/D </a:t>
                </a:r>
                <a:r>
                  <a:rPr lang="de-DE" dirty="0" err="1"/>
                  <a:t>conversion</a:t>
                </a:r>
                <a:r>
                  <a:rPr lang="de-DE" dirty="0"/>
                  <a:t>: 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dirty="0"/>
                  <a:t>/</a:t>
                </a:r>
                <a:r>
                  <a:rPr lang="de-DE" dirty="0" err="1"/>
                  <a:t>count</a:t>
                </a:r>
                <a:endParaRPr lang="de-DE" dirty="0"/>
              </a:p>
              <a:p>
                <a:r>
                  <a:rPr lang="de-DE" dirty="0"/>
                  <a:t>Noise bei 2..3 </a:t>
                </a:r>
                <a:r>
                  <a:rPr lang="de-DE" dirty="0" err="1"/>
                  <a:t>counts</a:t>
                </a:r>
                <a:endParaRPr lang="de-DE" dirty="0"/>
              </a:p>
              <a:p>
                <a:r>
                  <a:rPr lang="de-DE" dirty="0"/>
                  <a:t>Liegt unter Rauschen in Kammer:</a:t>
                </a:r>
              </a:p>
              <a:p>
                <a:r>
                  <a:rPr lang="de-DE" dirty="0"/>
                  <a:t>Dunkelbild, 200 s </a:t>
                </a:r>
                <a:r>
                  <a:rPr lang="de-DE" dirty="0" err="1"/>
                  <a:t>Exp</a:t>
                </a:r>
                <a:r>
                  <a:rPr lang="de-DE" dirty="0"/>
                  <a:t> Time: </a:t>
                </a:r>
              </a:p>
              <a:p>
                <a:pPr lvl="1"/>
                <a:r>
                  <a:rPr lang="de-DE" dirty="0"/>
                  <a:t>0,2 ± 0,1 </a:t>
                </a:r>
                <a:r>
                  <a:rPr lang="de-DE" dirty="0" err="1"/>
                  <a:t>counts</a:t>
                </a:r>
                <a:r>
                  <a:rPr lang="de-DE" dirty="0"/>
                  <a:t>/s</a:t>
                </a:r>
              </a:p>
              <a:p>
                <a:r>
                  <a:rPr lang="de-DE" dirty="0"/>
                  <a:t>Fehler erklären noch nicht linken Verlauf…</a:t>
                </a:r>
              </a:p>
              <a:p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9C825F9E-FBC1-4BF0-B18F-FC2B4FE48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096000" y="1294510"/>
                <a:ext cx="5670543" cy="4860000"/>
              </a:xfrm>
              <a:blipFill>
                <a:blip r:embed="rId2"/>
                <a:stretch>
                  <a:fillRect l="-1505" t="-16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15.11.2021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3BAF487-D01B-4287-B290-2B85D3F92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1BD9D278-CE69-4015-93F6-6A415AF85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205156"/>
              </p:ext>
            </p:extLst>
          </p:nvPr>
        </p:nvGraphicFramePr>
        <p:xfrm>
          <a:off x="425457" y="1586753"/>
          <a:ext cx="5152380" cy="4269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501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At 2 V:</a:t>
                </a:r>
              </a:p>
              <a:p>
                <a:r>
                  <a:rPr lang="de-DE" dirty="0"/>
                  <a:t>U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30∙2+10∙5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V </a:t>
                </a:r>
              </a:p>
              <a:p>
                <a:pPr lvl="1"/>
                <a:r>
                  <a:rPr lang="de-DE" dirty="0"/>
                  <a:t>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±0,11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mV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Grundsätzlich vernachlässigbar.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3BAF487-D01B-4287-B290-2B85D3F92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30037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Strom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/>
                  <a:t>Ohm‘sches Gesetz:</a:t>
                </a:r>
                <a:endParaRPr lang="de-DE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Gaußsches Fehlergesetz: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Messwerte: I=1,159 mA,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115 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μV</m:t>
                    </m:r>
                  </m:oMath>
                </a14:m>
                <a:r>
                  <a:rPr lang="de-DE" dirty="0"/>
                  <a:t> , Annahme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de-DE" b="0" dirty="0">
                    <a:ea typeface="Cambria Math" panose="02040503050406030204" pitchFamily="18" charset="0"/>
                  </a:rPr>
                  <a:t>, R=100m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3,5 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</m:num>
                      <m:den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den>
                    </m:f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  <a:blipFill>
                <a:blip r:embed="rId2"/>
                <a:stretch>
                  <a:fillRect l="-1579" t="-1757" b="-8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15.11.2021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45899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/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/>
                  <a:t>Accuracy: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±(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  <a:blipFill>
                <a:blip r:embed="rId3"/>
                <a:stretch>
                  <a:fillRect l="-105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7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– G1331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45AE60A-1EF1-48E4-A9BC-82303709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8" y="1168953"/>
            <a:ext cx="3356355" cy="252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9E89B3B-F07B-45E4-8F60-FA7CAD331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191" y="1160018"/>
            <a:ext cx="3356355" cy="252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3097202-4A0C-44C7-A202-73A6D3BE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272" y="3801404"/>
            <a:ext cx="3356355" cy="25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51C0D42-9A6E-4B0D-B17E-AC8D81009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538" y="3814500"/>
            <a:ext cx="3356355" cy="2520000"/>
          </a:xfrm>
          <a:prstGeom prst="rect">
            <a:avLst/>
          </a:prstGeom>
        </p:spPr>
      </p:pic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91D90852-9404-417F-AEC6-D2C6D272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261998"/>
              </p:ext>
            </p:extLst>
          </p:nvPr>
        </p:nvGraphicFramePr>
        <p:xfrm>
          <a:off x="3387569" y="1490232"/>
          <a:ext cx="2538085" cy="13411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36224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01861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53,79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7AE66646-AEF2-4178-966C-4AF489A82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333075"/>
              </p:ext>
            </p:extLst>
          </p:nvPr>
        </p:nvGraphicFramePr>
        <p:xfrm>
          <a:off x="3415841" y="4151850"/>
          <a:ext cx="2538085" cy="13411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23718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14367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70,44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B54F9A40-056B-4DEF-9A84-D696002A7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15170"/>
              </p:ext>
            </p:extLst>
          </p:nvPr>
        </p:nvGraphicFramePr>
        <p:xfrm>
          <a:off x="9285601" y="1474205"/>
          <a:ext cx="2538085" cy="13411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24137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13948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55,82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2" name="Inhaltsplatzhalter 31">
            <a:extLst>
              <a:ext uri="{FF2B5EF4-FFF2-40B4-BE49-F238E27FC236}">
                <a16:creationId xmlns:a16="http://schemas.microsoft.com/office/drawing/2014/main" id="{1AAD9EE0-4065-421D-B416-9F56272C4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27196"/>
              </p:ext>
            </p:extLst>
          </p:nvPr>
        </p:nvGraphicFramePr>
        <p:xfrm>
          <a:off x="9285600" y="4106600"/>
          <a:ext cx="2538085" cy="13411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39903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98182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66,97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51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D7F0B-1228-4B1E-A44C-D22AB591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Exponentielle Skalierung der 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78E3D6-781F-412F-80CE-54351FE78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79908C2-6592-44D1-BE29-A9A8827F0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0DF9C8C-F9D8-4017-8266-41F34E9E2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9" name="Inhaltsplatzhalter 19">
            <a:extLst>
              <a:ext uri="{FF2B5EF4-FFF2-40B4-BE49-F238E27FC236}">
                <a16:creationId xmlns:a16="http://schemas.microsoft.com/office/drawing/2014/main" id="{E29C7FCF-34E8-4AC7-B05F-3C7DF7B1AD9F}"/>
              </a:ext>
            </a:extLst>
          </p:cNvPr>
          <p:cNvSpPr txBox="1">
            <a:spLocks/>
          </p:cNvSpPr>
          <p:nvPr/>
        </p:nvSpPr>
        <p:spPr>
          <a:xfrm>
            <a:off x="400387" y="1238628"/>
            <a:ext cx="5796000" cy="5094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G1331 Zelle 02 mit Dark Image </a:t>
            </a:r>
            <a:r>
              <a:rPr lang="de-DE" dirty="0" err="1"/>
              <a:t>Correction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C0FA9E-820F-492B-B423-05C09C6C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115" y="1837545"/>
            <a:ext cx="5848350" cy="4391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3E7C08-087B-4D75-813D-53322A507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375" y="1837544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D7F0B-1228-4B1E-A44C-D22AB591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Exponentielle Skalierung der 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78E3D6-781F-412F-80CE-54351FE78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79908C2-6592-44D1-BE29-A9A8827F0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12.11.2021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0DF9C8C-F9D8-4017-8266-41F34E9E2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08E6C5D2-1A69-4344-9189-87419C0C7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737" y="1234986"/>
            <a:ext cx="5796000" cy="854188"/>
          </a:xfrm>
        </p:spPr>
        <p:txBody>
          <a:bodyPr/>
          <a:lstStyle/>
          <a:p>
            <a:r>
              <a:rPr lang="de-DE" dirty="0"/>
              <a:t>Hintergrund grün, da kein Dark Image aufgenommen wurde : 40 </a:t>
            </a:r>
            <a:r>
              <a:rPr lang="de-DE" dirty="0" err="1"/>
              <a:t>counts</a:t>
            </a:r>
            <a:r>
              <a:rPr lang="de-DE" dirty="0"/>
              <a:t> </a:t>
            </a:r>
            <a:r>
              <a:rPr lang="de-DE" dirty="0" err="1"/>
              <a:t>hintergrund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6DAD8A5-581B-4D94-BD8A-D7E950EA3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825" y="1827724"/>
            <a:ext cx="5848350" cy="43910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094C67E-807A-4726-8388-F55280A6A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375" y="1827724"/>
            <a:ext cx="5848350" cy="4391025"/>
          </a:xfrm>
          <a:prstGeom prst="rect">
            <a:avLst/>
          </a:prstGeom>
        </p:spPr>
      </p:pic>
      <p:sp>
        <p:nvSpPr>
          <p:cNvPr id="29" name="Inhaltsplatzhalter 19">
            <a:extLst>
              <a:ext uri="{FF2B5EF4-FFF2-40B4-BE49-F238E27FC236}">
                <a16:creationId xmlns:a16="http://schemas.microsoft.com/office/drawing/2014/main" id="{E29C7FCF-34E8-4AC7-B05F-3C7DF7B1AD9F}"/>
              </a:ext>
            </a:extLst>
          </p:cNvPr>
          <p:cNvSpPr txBox="1">
            <a:spLocks/>
          </p:cNvSpPr>
          <p:nvPr/>
        </p:nvSpPr>
        <p:spPr>
          <a:xfrm>
            <a:off x="400387" y="1238628"/>
            <a:ext cx="5796000" cy="5094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G1331 Zelle 03</a:t>
            </a:r>
          </a:p>
        </p:txBody>
      </p:sp>
    </p:spTree>
    <p:extLst>
      <p:ext uri="{BB962C8B-B14F-4D97-AF65-F5344CB8AC3E}">
        <p14:creationId xmlns:p14="http://schemas.microsoft.com/office/powerpoint/2010/main" val="123415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458A5-723A-40B6-91F3-B2C1F1AA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Zeitabhängigkeit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F2D88C9-F4C3-46A7-B126-31FBB9387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Meine Messung</a:t>
                </a:r>
              </a:p>
              <a:p>
                <a:r>
                  <a:rPr lang="de-DE" dirty="0"/>
                  <a:t>Strom nur ungefähr 30 µA</a:t>
                </a:r>
              </a:p>
              <a:p>
                <a:r>
                  <a:rPr lang="de-DE" dirty="0"/>
                  <a:t>Probenfläche: 4x6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= 0,24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F2D88C9-F4C3-46A7-B126-31FBB9387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65F4E79-FBF1-42EF-A3CF-D575FA652BD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92375" y="1260000"/>
                <a:ext cx="5796000" cy="838709"/>
              </a:xfrm>
            </p:spPr>
            <p:txBody>
              <a:bodyPr/>
              <a:lstStyle/>
              <a:p>
                <a:r>
                  <a:rPr lang="de-DE" dirty="0"/>
                  <a:t>Transiente Messung</a:t>
                </a:r>
              </a:p>
              <a:p>
                <a:r>
                  <a:rPr lang="de-DE" dirty="0"/>
                  <a:t>Probengröße: 0,2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65F4E79-FBF1-42EF-A3CF-D575FA652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92375" y="1260000"/>
                <a:ext cx="5796000" cy="838709"/>
              </a:xfrm>
              <a:blipFill>
                <a:blip r:embed="rId3"/>
                <a:stretch>
                  <a:fillRect l="-1579" t="-10219" b="-284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951A6A-F6FB-4F43-9AAB-82838B65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1DEAB92-F6A3-40E3-AF29-D45CAC965C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EA68A5A-978E-423D-8F65-CFE5FB2EE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3C4445-FE46-486C-BD49-904E6C23B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89" y="2709931"/>
            <a:ext cx="4828528" cy="32272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776BEF8-B69F-4AE6-BB31-81731176453B}"/>
              </a:ext>
            </a:extLst>
          </p:cNvPr>
          <p:cNvSpPr txBox="1"/>
          <p:nvPr/>
        </p:nvSpPr>
        <p:spPr>
          <a:xfrm>
            <a:off x="543423" y="5890258"/>
            <a:ext cx="3830536" cy="1846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fr-FR" sz="1200" dirty="0"/>
              <a:t>M Córdoba et al 2020 J. Phys. D: </a:t>
            </a:r>
            <a:r>
              <a:rPr lang="fr-FR" sz="1200" dirty="0" err="1"/>
              <a:t>Appl</a:t>
            </a:r>
            <a:r>
              <a:rPr lang="fr-FR" sz="1200" dirty="0"/>
              <a:t>. Phys. 53 115501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6B7B9B85-D7C4-40FA-A7D5-8EDCF2ED6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510719"/>
              </p:ext>
            </p:extLst>
          </p:nvPr>
        </p:nvGraphicFramePr>
        <p:xfrm>
          <a:off x="6023310" y="2709930"/>
          <a:ext cx="5465857" cy="334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58130603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1056</Words>
  <Application>Microsoft Office PowerPoint</Application>
  <PresentationFormat>Breitbild</PresentationFormat>
  <Paragraphs>341</Paragraphs>
  <Slides>22</Slides>
  <Notes>0</Notes>
  <HiddenSlides>4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Filter</vt:lpstr>
      <vt:lpstr>Fehlerberechnungen: PCO Sensicam</vt:lpstr>
      <vt:lpstr>Fehlerberechnungen: Spannung</vt:lpstr>
      <vt:lpstr>Fehlerberechnungen: Strom</vt:lpstr>
      <vt:lpstr>Ref Charge – G1331</vt:lpstr>
      <vt:lpstr>Exponentielle Skalierung der EL</vt:lpstr>
      <vt:lpstr>Exponentielle Skalierung der EL</vt:lpstr>
      <vt:lpstr>EL Zeitabhängigkeit</vt:lpstr>
      <vt:lpstr>Animation einer Transientenmessung</vt:lpstr>
      <vt:lpstr>Animation einer Transientenmessung</vt:lpstr>
      <vt:lpstr>Animation einer Transientenmessung</vt:lpstr>
      <vt:lpstr>Animation einer Transientenmessung</vt:lpstr>
      <vt:lpstr>Animation einer Transientenmessung</vt:lpstr>
      <vt:lpstr>Stromvergleich: Loana und EL Messplatz</vt:lpstr>
      <vt:lpstr>Stromvergleich: Loana und EL Messplatz</vt:lpstr>
      <vt:lpstr>P3T_063: Prozessierung</vt:lpstr>
      <vt:lpstr>Messprotokoll EL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136</cp:revision>
  <cp:lastPrinted>2021-11-18T08:14:52Z</cp:lastPrinted>
  <dcterms:created xsi:type="dcterms:W3CDTF">2021-10-29T12:17:52Z</dcterms:created>
  <dcterms:modified xsi:type="dcterms:W3CDTF">2021-11-18T13:23:16Z</dcterms:modified>
</cp:coreProperties>
</file>